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8" r:id="rId6"/>
    <p:sldId id="259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4" d="100"/>
          <a:sy n="64" d="100"/>
        </p:scale>
        <p:origin x="765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95C83-33DE-4878-AAA9-CF9AB216D6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0CB951C-0C26-4188-B971-049C43678BF9}">
      <dgm:prSet/>
      <dgm:spPr/>
      <dgm:t>
        <a:bodyPr/>
        <a:lstStyle/>
        <a:p>
          <a:r>
            <a:rPr lang="en-US"/>
            <a:t>Safety and protection</a:t>
          </a:r>
        </a:p>
      </dgm:t>
    </dgm:pt>
    <dgm:pt modelId="{DEA5BD9B-E59F-43C2-AB68-5AC8FC45D594}" type="parTrans" cxnId="{5FA94710-5088-4F12-A9D9-AE0D299092DE}">
      <dgm:prSet/>
      <dgm:spPr/>
      <dgm:t>
        <a:bodyPr/>
        <a:lstStyle/>
        <a:p>
          <a:endParaRPr lang="en-US"/>
        </a:p>
      </dgm:t>
    </dgm:pt>
    <dgm:pt modelId="{51215661-C318-4D0A-A0F1-964C7E023A58}" type="sibTrans" cxnId="{5FA94710-5088-4F12-A9D9-AE0D299092DE}">
      <dgm:prSet/>
      <dgm:spPr/>
      <dgm:t>
        <a:bodyPr/>
        <a:lstStyle/>
        <a:p>
          <a:endParaRPr lang="en-US"/>
        </a:p>
      </dgm:t>
    </dgm:pt>
    <dgm:pt modelId="{CFE4E4F8-3554-42C9-B7C4-70DAFE5CCFC9}">
      <dgm:prSet/>
      <dgm:spPr/>
      <dgm:t>
        <a:bodyPr/>
        <a:lstStyle/>
        <a:p>
          <a:r>
            <a:rPr lang="en-US"/>
            <a:t>Airside procedures</a:t>
          </a:r>
        </a:p>
      </dgm:t>
    </dgm:pt>
    <dgm:pt modelId="{BB336AEE-B423-4AD6-815B-1F03F73AEF7C}" type="parTrans" cxnId="{04EB1BC9-CB48-4EDC-9658-B215C08206A4}">
      <dgm:prSet/>
      <dgm:spPr/>
      <dgm:t>
        <a:bodyPr/>
        <a:lstStyle/>
        <a:p>
          <a:endParaRPr lang="en-US"/>
        </a:p>
      </dgm:t>
    </dgm:pt>
    <dgm:pt modelId="{2E771381-6CA5-4A30-81EE-2755B1CB4EF7}" type="sibTrans" cxnId="{04EB1BC9-CB48-4EDC-9658-B215C08206A4}">
      <dgm:prSet/>
      <dgm:spPr/>
      <dgm:t>
        <a:bodyPr/>
        <a:lstStyle/>
        <a:p>
          <a:endParaRPr lang="en-US"/>
        </a:p>
      </dgm:t>
    </dgm:pt>
    <dgm:pt modelId="{461AB2A8-B6B6-42A7-9529-F6EEBD730E11}">
      <dgm:prSet/>
      <dgm:spPr/>
      <dgm:t>
        <a:bodyPr/>
        <a:lstStyle/>
        <a:p>
          <a:r>
            <a:rPr lang="en-US"/>
            <a:t>Terminal procedures</a:t>
          </a:r>
        </a:p>
      </dgm:t>
    </dgm:pt>
    <dgm:pt modelId="{58ACB33A-CDC8-43EF-9E6A-FBA0CF0D716B}" type="parTrans" cxnId="{A9D73E5C-5FDB-468A-BB3E-769FF8C52078}">
      <dgm:prSet/>
      <dgm:spPr/>
      <dgm:t>
        <a:bodyPr/>
        <a:lstStyle/>
        <a:p>
          <a:endParaRPr lang="en-US"/>
        </a:p>
      </dgm:t>
    </dgm:pt>
    <dgm:pt modelId="{07D0BA60-7FCC-45F1-8A59-0B5F679BCE70}" type="sibTrans" cxnId="{A9D73E5C-5FDB-468A-BB3E-769FF8C52078}">
      <dgm:prSet/>
      <dgm:spPr/>
      <dgm:t>
        <a:bodyPr/>
        <a:lstStyle/>
        <a:p>
          <a:endParaRPr lang="en-US"/>
        </a:p>
      </dgm:t>
    </dgm:pt>
    <dgm:pt modelId="{3A4ADB2F-467C-4BEA-A1C5-765079D52282}">
      <dgm:prSet/>
      <dgm:spPr/>
      <dgm:t>
        <a:bodyPr/>
        <a:lstStyle/>
        <a:p>
          <a:r>
            <a:rPr lang="en-US"/>
            <a:t>Landside operations</a:t>
          </a:r>
        </a:p>
      </dgm:t>
    </dgm:pt>
    <dgm:pt modelId="{057BEBE1-496A-483E-A073-088A76968CB3}" type="parTrans" cxnId="{EC8B8306-57E9-44D0-AF40-C13C3FB65EB3}">
      <dgm:prSet/>
      <dgm:spPr/>
      <dgm:t>
        <a:bodyPr/>
        <a:lstStyle/>
        <a:p>
          <a:endParaRPr lang="en-US"/>
        </a:p>
      </dgm:t>
    </dgm:pt>
    <dgm:pt modelId="{6EBDD284-5910-4003-8DE8-76B9471FD7A5}" type="sibTrans" cxnId="{EC8B8306-57E9-44D0-AF40-C13C3FB65EB3}">
      <dgm:prSet/>
      <dgm:spPr/>
      <dgm:t>
        <a:bodyPr/>
        <a:lstStyle/>
        <a:p>
          <a:endParaRPr lang="en-US"/>
        </a:p>
      </dgm:t>
    </dgm:pt>
    <dgm:pt modelId="{8E089209-08FA-498B-808A-E7B62F7313E2}">
      <dgm:prSet/>
      <dgm:spPr/>
      <dgm:t>
        <a:bodyPr/>
        <a:lstStyle/>
        <a:p>
          <a:r>
            <a:rPr lang="en-US"/>
            <a:t>Curbside management</a:t>
          </a:r>
        </a:p>
      </dgm:t>
    </dgm:pt>
    <dgm:pt modelId="{AC46806F-3087-4189-A00A-FC77B6798EB0}" type="parTrans" cxnId="{4DF8EEFC-1E0B-4A3E-8C34-875387B7EB6C}">
      <dgm:prSet/>
      <dgm:spPr/>
      <dgm:t>
        <a:bodyPr/>
        <a:lstStyle/>
        <a:p>
          <a:endParaRPr lang="en-US"/>
        </a:p>
      </dgm:t>
    </dgm:pt>
    <dgm:pt modelId="{ED382381-6C18-4769-B122-2BFA42A13058}" type="sibTrans" cxnId="{4DF8EEFC-1E0B-4A3E-8C34-875387B7EB6C}">
      <dgm:prSet/>
      <dgm:spPr/>
      <dgm:t>
        <a:bodyPr/>
        <a:lstStyle/>
        <a:p>
          <a:endParaRPr lang="en-US"/>
        </a:p>
      </dgm:t>
    </dgm:pt>
    <dgm:pt modelId="{76BC0E85-D500-4C22-815C-34C455D2A908}">
      <dgm:prSet/>
      <dgm:spPr/>
      <dgm:t>
        <a:bodyPr/>
        <a:lstStyle/>
        <a:p>
          <a:r>
            <a:rPr lang="en-US"/>
            <a:t>Traffic regulations</a:t>
          </a:r>
        </a:p>
      </dgm:t>
    </dgm:pt>
    <dgm:pt modelId="{1EB85E10-EFB5-4679-8585-9191BD5D194F}" type="parTrans" cxnId="{2121B277-1E07-4FF1-8E99-40A2601892F4}">
      <dgm:prSet/>
      <dgm:spPr/>
      <dgm:t>
        <a:bodyPr/>
        <a:lstStyle/>
        <a:p>
          <a:endParaRPr lang="en-US"/>
        </a:p>
      </dgm:t>
    </dgm:pt>
    <dgm:pt modelId="{5E4CB922-A64D-41C7-8E42-EFBD031303BC}" type="sibTrans" cxnId="{2121B277-1E07-4FF1-8E99-40A2601892F4}">
      <dgm:prSet/>
      <dgm:spPr/>
      <dgm:t>
        <a:bodyPr/>
        <a:lstStyle/>
        <a:p>
          <a:endParaRPr lang="en-US"/>
        </a:p>
      </dgm:t>
    </dgm:pt>
    <dgm:pt modelId="{B0D44C0C-D28C-4963-A91A-D81F71CE503C}" type="pres">
      <dgm:prSet presAssocID="{36295C83-33DE-4878-AAA9-CF9AB216D631}" presName="root" presStyleCnt="0">
        <dgm:presLayoutVars>
          <dgm:dir/>
          <dgm:resizeHandles val="exact"/>
        </dgm:presLayoutVars>
      </dgm:prSet>
      <dgm:spPr/>
    </dgm:pt>
    <dgm:pt modelId="{3B78903F-6975-40CA-AB0F-9D9322C3161C}" type="pres">
      <dgm:prSet presAssocID="{60CB951C-0C26-4188-B971-049C43678BF9}" presName="compNode" presStyleCnt="0"/>
      <dgm:spPr/>
    </dgm:pt>
    <dgm:pt modelId="{E8ACD4BD-1227-4A52-AE30-CAF1D4485427}" type="pres">
      <dgm:prSet presAssocID="{60CB951C-0C26-4188-B971-049C43678BF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6BC2966-38BC-45C3-A077-5507DD6F5E5A}" type="pres">
      <dgm:prSet presAssocID="{60CB951C-0C26-4188-B971-049C43678BF9}" presName="spaceRect" presStyleCnt="0"/>
      <dgm:spPr/>
    </dgm:pt>
    <dgm:pt modelId="{DE4C0A3E-2F69-4843-81BA-7F8590DA5CFF}" type="pres">
      <dgm:prSet presAssocID="{60CB951C-0C26-4188-B971-049C43678BF9}" presName="textRect" presStyleLbl="revTx" presStyleIdx="0" presStyleCnt="6">
        <dgm:presLayoutVars>
          <dgm:chMax val="1"/>
          <dgm:chPref val="1"/>
        </dgm:presLayoutVars>
      </dgm:prSet>
      <dgm:spPr/>
    </dgm:pt>
    <dgm:pt modelId="{A9F24B28-3FB3-4535-9680-1B64E2288848}" type="pres">
      <dgm:prSet presAssocID="{51215661-C318-4D0A-A0F1-964C7E023A58}" presName="sibTrans" presStyleCnt="0"/>
      <dgm:spPr/>
    </dgm:pt>
    <dgm:pt modelId="{B79DF14E-92E4-4F2F-BDB8-4B2B94D7C2D9}" type="pres">
      <dgm:prSet presAssocID="{CFE4E4F8-3554-42C9-B7C4-70DAFE5CCFC9}" presName="compNode" presStyleCnt="0"/>
      <dgm:spPr/>
    </dgm:pt>
    <dgm:pt modelId="{9C60442D-CF23-4C26-8133-ACAAB9AA19A6}" type="pres">
      <dgm:prSet presAssocID="{CFE4E4F8-3554-42C9-B7C4-70DAFE5CCF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5155AB9-9E8F-44FE-BF92-E75BD0A21105}" type="pres">
      <dgm:prSet presAssocID="{CFE4E4F8-3554-42C9-B7C4-70DAFE5CCFC9}" presName="spaceRect" presStyleCnt="0"/>
      <dgm:spPr/>
    </dgm:pt>
    <dgm:pt modelId="{C64E6D4C-800C-4732-9503-628A399EFB8C}" type="pres">
      <dgm:prSet presAssocID="{CFE4E4F8-3554-42C9-B7C4-70DAFE5CCFC9}" presName="textRect" presStyleLbl="revTx" presStyleIdx="1" presStyleCnt="6">
        <dgm:presLayoutVars>
          <dgm:chMax val="1"/>
          <dgm:chPref val="1"/>
        </dgm:presLayoutVars>
      </dgm:prSet>
      <dgm:spPr/>
    </dgm:pt>
    <dgm:pt modelId="{EE1F34C0-6366-418E-98D9-092EC76D8F61}" type="pres">
      <dgm:prSet presAssocID="{2E771381-6CA5-4A30-81EE-2755B1CB4EF7}" presName="sibTrans" presStyleCnt="0"/>
      <dgm:spPr/>
    </dgm:pt>
    <dgm:pt modelId="{DA99786F-757B-415D-A0DA-E9DFF93C03CA}" type="pres">
      <dgm:prSet presAssocID="{461AB2A8-B6B6-42A7-9529-F6EEBD730E11}" presName="compNode" presStyleCnt="0"/>
      <dgm:spPr/>
    </dgm:pt>
    <dgm:pt modelId="{5C0AF555-D125-4E14-8103-7EB76B4524C8}" type="pres">
      <dgm:prSet presAssocID="{461AB2A8-B6B6-42A7-9529-F6EEBD73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8FD3DB-F0E3-4E89-962C-0D2D1AD91BBF}" type="pres">
      <dgm:prSet presAssocID="{461AB2A8-B6B6-42A7-9529-F6EEBD730E11}" presName="spaceRect" presStyleCnt="0"/>
      <dgm:spPr/>
    </dgm:pt>
    <dgm:pt modelId="{D9BC0D28-26B6-43EE-97C8-6AC55177009D}" type="pres">
      <dgm:prSet presAssocID="{461AB2A8-B6B6-42A7-9529-F6EEBD730E11}" presName="textRect" presStyleLbl="revTx" presStyleIdx="2" presStyleCnt="6">
        <dgm:presLayoutVars>
          <dgm:chMax val="1"/>
          <dgm:chPref val="1"/>
        </dgm:presLayoutVars>
      </dgm:prSet>
      <dgm:spPr/>
    </dgm:pt>
    <dgm:pt modelId="{7ADEFA7B-8F64-4187-94AE-D0CA57A12DDE}" type="pres">
      <dgm:prSet presAssocID="{07D0BA60-7FCC-45F1-8A59-0B5F679BCE70}" presName="sibTrans" presStyleCnt="0"/>
      <dgm:spPr/>
    </dgm:pt>
    <dgm:pt modelId="{F5A7DCC6-D74C-4B2A-A002-DCDC922656ED}" type="pres">
      <dgm:prSet presAssocID="{3A4ADB2F-467C-4BEA-A1C5-765079D52282}" presName="compNode" presStyleCnt="0"/>
      <dgm:spPr/>
    </dgm:pt>
    <dgm:pt modelId="{7CF2AA08-77A5-4176-8DE4-7142B2781D1A}" type="pres">
      <dgm:prSet presAssocID="{3A4ADB2F-467C-4BEA-A1C5-765079D522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177A7F-EBF8-429E-8871-64865D02A4AF}" type="pres">
      <dgm:prSet presAssocID="{3A4ADB2F-467C-4BEA-A1C5-765079D52282}" presName="spaceRect" presStyleCnt="0"/>
      <dgm:spPr/>
    </dgm:pt>
    <dgm:pt modelId="{7F7F19DF-13F9-4C25-B88E-20E54A621768}" type="pres">
      <dgm:prSet presAssocID="{3A4ADB2F-467C-4BEA-A1C5-765079D52282}" presName="textRect" presStyleLbl="revTx" presStyleIdx="3" presStyleCnt="6">
        <dgm:presLayoutVars>
          <dgm:chMax val="1"/>
          <dgm:chPref val="1"/>
        </dgm:presLayoutVars>
      </dgm:prSet>
      <dgm:spPr/>
    </dgm:pt>
    <dgm:pt modelId="{C4A98C87-3128-461A-B534-B41E4FDA5679}" type="pres">
      <dgm:prSet presAssocID="{6EBDD284-5910-4003-8DE8-76B9471FD7A5}" presName="sibTrans" presStyleCnt="0"/>
      <dgm:spPr/>
    </dgm:pt>
    <dgm:pt modelId="{302EC5BE-2EFE-43DE-B26A-FA2F508AD7F8}" type="pres">
      <dgm:prSet presAssocID="{8E089209-08FA-498B-808A-E7B62F7313E2}" presName="compNode" presStyleCnt="0"/>
      <dgm:spPr/>
    </dgm:pt>
    <dgm:pt modelId="{D3F3BE0E-7931-428E-9070-913DBEC5E747}" type="pres">
      <dgm:prSet presAssocID="{8E089209-08FA-498B-808A-E7B62F7313E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5BFE7F8D-57F8-4A89-BE21-35A6BC535341}" type="pres">
      <dgm:prSet presAssocID="{8E089209-08FA-498B-808A-E7B62F7313E2}" presName="spaceRect" presStyleCnt="0"/>
      <dgm:spPr/>
    </dgm:pt>
    <dgm:pt modelId="{0548E02A-C470-435A-8115-53A09B55BFF7}" type="pres">
      <dgm:prSet presAssocID="{8E089209-08FA-498B-808A-E7B62F7313E2}" presName="textRect" presStyleLbl="revTx" presStyleIdx="4" presStyleCnt="6">
        <dgm:presLayoutVars>
          <dgm:chMax val="1"/>
          <dgm:chPref val="1"/>
        </dgm:presLayoutVars>
      </dgm:prSet>
      <dgm:spPr/>
    </dgm:pt>
    <dgm:pt modelId="{E340274D-34AE-4E55-9518-0170493A657D}" type="pres">
      <dgm:prSet presAssocID="{ED382381-6C18-4769-B122-2BFA42A13058}" presName="sibTrans" presStyleCnt="0"/>
      <dgm:spPr/>
    </dgm:pt>
    <dgm:pt modelId="{81D297DF-BABD-43E8-9D4F-820BB6F17A50}" type="pres">
      <dgm:prSet presAssocID="{76BC0E85-D500-4C22-815C-34C455D2A908}" presName="compNode" presStyleCnt="0"/>
      <dgm:spPr/>
    </dgm:pt>
    <dgm:pt modelId="{20EC7BC5-73F5-44DD-828D-FFD53C8767AE}" type="pres">
      <dgm:prSet presAssocID="{76BC0E85-D500-4C22-815C-34C455D2A9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74376D3-A455-428C-A0B4-58A40493754C}" type="pres">
      <dgm:prSet presAssocID="{76BC0E85-D500-4C22-815C-34C455D2A908}" presName="spaceRect" presStyleCnt="0"/>
      <dgm:spPr/>
    </dgm:pt>
    <dgm:pt modelId="{DC54A776-CFE8-4EA5-9F9D-FDA9996A3717}" type="pres">
      <dgm:prSet presAssocID="{76BC0E85-D500-4C22-815C-34C455D2A9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88B0204-C3BB-4F87-9F6F-2F09C209A01B}" type="presOf" srcId="{76BC0E85-D500-4C22-815C-34C455D2A908}" destId="{DC54A776-CFE8-4EA5-9F9D-FDA9996A3717}" srcOrd="0" destOrd="0" presId="urn:microsoft.com/office/officeart/2018/2/layout/IconLabelList"/>
    <dgm:cxn modelId="{EC8B8306-57E9-44D0-AF40-C13C3FB65EB3}" srcId="{36295C83-33DE-4878-AAA9-CF9AB216D631}" destId="{3A4ADB2F-467C-4BEA-A1C5-765079D52282}" srcOrd="3" destOrd="0" parTransId="{057BEBE1-496A-483E-A073-088A76968CB3}" sibTransId="{6EBDD284-5910-4003-8DE8-76B9471FD7A5}"/>
    <dgm:cxn modelId="{2C214D0B-2DFC-40E3-99C3-82D717DF6414}" type="presOf" srcId="{8E089209-08FA-498B-808A-E7B62F7313E2}" destId="{0548E02A-C470-435A-8115-53A09B55BFF7}" srcOrd="0" destOrd="0" presId="urn:microsoft.com/office/officeart/2018/2/layout/IconLabelList"/>
    <dgm:cxn modelId="{5FA94710-5088-4F12-A9D9-AE0D299092DE}" srcId="{36295C83-33DE-4878-AAA9-CF9AB216D631}" destId="{60CB951C-0C26-4188-B971-049C43678BF9}" srcOrd="0" destOrd="0" parTransId="{DEA5BD9B-E59F-43C2-AB68-5AC8FC45D594}" sibTransId="{51215661-C318-4D0A-A0F1-964C7E023A58}"/>
    <dgm:cxn modelId="{53F82B15-635C-464D-B001-BB39B53F0646}" type="presOf" srcId="{CFE4E4F8-3554-42C9-B7C4-70DAFE5CCFC9}" destId="{C64E6D4C-800C-4732-9503-628A399EFB8C}" srcOrd="0" destOrd="0" presId="urn:microsoft.com/office/officeart/2018/2/layout/IconLabelList"/>
    <dgm:cxn modelId="{B5C65A16-111F-4558-A815-A12AF029CB5A}" type="presOf" srcId="{461AB2A8-B6B6-42A7-9529-F6EEBD730E11}" destId="{D9BC0D28-26B6-43EE-97C8-6AC55177009D}" srcOrd="0" destOrd="0" presId="urn:microsoft.com/office/officeart/2018/2/layout/IconLabelList"/>
    <dgm:cxn modelId="{348DED1C-8433-4B60-9972-03B11EB0510C}" type="presOf" srcId="{60CB951C-0C26-4188-B971-049C43678BF9}" destId="{DE4C0A3E-2F69-4843-81BA-7F8590DA5CFF}" srcOrd="0" destOrd="0" presId="urn:microsoft.com/office/officeart/2018/2/layout/IconLabelList"/>
    <dgm:cxn modelId="{B8879A29-1D57-4EAB-96A6-60F3AFF07844}" type="presOf" srcId="{3A4ADB2F-467C-4BEA-A1C5-765079D52282}" destId="{7F7F19DF-13F9-4C25-B88E-20E54A621768}" srcOrd="0" destOrd="0" presId="urn:microsoft.com/office/officeart/2018/2/layout/IconLabelList"/>
    <dgm:cxn modelId="{A9D73E5C-5FDB-468A-BB3E-769FF8C52078}" srcId="{36295C83-33DE-4878-AAA9-CF9AB216D631}" destId="{461AB2A8-B6B6-42A7-9529-F6EEBD730E11}" srcOrd="2" destOrd="0" parTransId="{58ACB33A-CDC8-43EF-9E6A-FBA0CF0D716B}" sibTransId="{07D0BA60-7FCC-45F1-8A59-0B5F679BCE70}"/>
    <dgm:cxn modelId="{2121B277-1E07-4FF1-8E99-40A2601892F4}" srcId="{36295C83-33DE-4878-AAA9-CF9AB216D631}" destId="{76BC0E85-D500-4C22-815C-34C455D2A908}" srcOrd="5" destOrd="0" parTransId="{1EB85E10-EFB5-4679-8585-9191BD5D194F}" sibTransId="{5E4CB922-A64D-41C7-8E42-EFBD031303BC}"/>
    <dgm:cxn modelId="{733D77B3-633D-4FD2-81A9-914A27C5A52C}" type="presOf" srcId="{36295C83-33DE-4878-AAA9-CF9AB216D631}" destId="{B0D44C0C-D28C-4963-A91A-D81F71CE503C}" srcOrd="0" destOrd="0" presId="urn:microsoft.com/office/officeart/2018/2/layout/IconLabelList"/>
    <dgm:cxn modelId="{04EB1BC9-CB48-4EDC-9658-B215C08206A4}" srcId="{36295C83-33DE-4878-AAA9-CF9AB216D631}" destId="{CFE4E4F8-3554-42C9-B7C4-70DAFE5CCFC9}" srcOrd="1" destOrd="0" parTransId="{BB336AEE-B423-4AD6-815B-1F03F73AEF7C}" sibTransId="{2E771381-6CA5-4A30-81EE-2755B1CB4EF7}"/>
    <dgm:cxn modelId="{4DF8EEFC-1E0B-4A3E-8C34-875387B7EB6C}" srcId="{36295C83-33DE-4878-AAA9-CF9AB216D631}" destId="{8E089209-08FA-498B-808A-E7B62F7313E2}" srcOrd="4" destOrd="0" parTransId="{AC46806F-3087-4189-A00A-FC77B6798EB0}" sibTransId="{ED382381-6C18-4769-B122-2BFA42A13058}"/>
    <dgm:cxn modelId="{DFBECDC9-49E5-4456-B66C-DED2A87EA1A9}" type="presParOf" srcId="{B0D44C0C-D28C-4963-A91A-D81F71CE503C}" destId="{3B78903F-6975-40CA-AB0F-9D9322C3161C}" srcOrd="0" destOrd="0" presId="urn:microsoft.com/office/officeart/2018/2/layout/IconLabelList"/>
    <dgm:cxn modelId="{664AD7D2-0E87-4DC1-A1B6-4DD91010BB0A}" type="presParOf" srcId="{3B78903F-6975-40CA-AB0F-9D9322C3161C}" destId="{E8ACD4BD-1227-4A52-AE30-CAF1D4485427}" srcOrd="0" destOrd="0" presId="urn:microsoft.com/office/officeart/2018/2/layout/IconLabelList"/>
    <dgm:cxn modelId="{CEAB4DF0-8C2A-4EC9-8028-F1D52E9C797A}" type="presParOf" srcId="{3B78903F-6975-40CA-AB0F-9D9322C3161C}" destId="{56BC2966-38BC-45C3-A077-5507DD6F5E5A}" srcOrd="1" destOrd="0" presId="urn:microsoft.com/office/officeart/2018/2/layout/IconLabelList"/>
    <dgm:cxn modelId="{B4B0F620-B357-4F01-9250-C47994A58E9F}" type="presParOf" srcId="{3B78903F-6975-40CA-AB0F-9D9322C3161C}" destId="{DE4C0A3E-2F69-4843-81BA-7F8590DA5CFF}" srcOrd="2" destOrd="0" presId="urn:microsoft.com/office/officeart/2018/2/layout/IconLabelList"/>
    <dgm:cxn modelId="{DB14051E-F4A2-4534-BB9E-E08F36F51B75}" type="presParOf" srcId="{B0D44C0C-D28C-4963-A91A-D81F71CE503C}" destId="{A9F24B28-3FB3-4535-9680-1B64E2288848}" srcOrd="1" destOrd="0" presId="urn:microsoft.com/office/officeart/2018/2/layout/IconLabelList"/>
    <dgm:cxn modelId="{B25523F0-7FA2-4EE0-91DB-70053CC61F38}" type="presParOf" srcId="{B0D44C0C-D28C-4963-A91A-D81F71CE503C}" destId="{B79DF14E-92E4-4F2F-BDB8-4B2B94D7C2D9}" srcOrd="2" destOrd="0" presId="urn:microsoft.com/office/officeart/2018/2/layout/IconLabelList"/>
    <dgm:cxn modelId="{B697AF0F-5574-48FA-8D09-11F62C988D66}" type="presParOf" srcId="{B79DF14E-92E4-4F2F-BDB8-4B2B94D7C2D9}" destId="{9C60442D-CF23-4C26-8133-ACAAB9AA19A6}" srcOrd="0" destOrd="0" presId="urn:microsoft.com/office/officeart/2018/2/layout/IconLabelList"/>
    <dgm:cxn modelId="{452B3B41-489D-4024-9301-244726FF4FE6}" type="presParOf" srcId="{B79DF14E-92E4-4F2F-BDB8-4B2B94D7C2D9}" destId="{65155AB9-9E8F-44FE-BF92-E75BD0A21105}" srcOrd="1" destOrd="0" presId="urn:microsoft.com/office/officeart/2018/2/layout/IconLabelList"/>
    <dgm:cxn modelId="{7C563FFE-B505-40AD-8B8A-C5C420C9AA87}" type="presParOf" srcId="{B79DF14E-92E4-4F2F-BDB8-4B2B94D7C2D9}" destId="{C64E6D4C-800C-4732-9503-628A399EFB8C}" srcOrd="2" destOrd="0" presId="urn:microsoft.com/office/officeart/2018/2/layout/IconLabelList"/>
    <dgm:cxn modelId="{08A67D18-B3CF-4988-8C6D-528743C08B81}" type="presParOf" srcId="{B0D44C0C-D28C-4963-A91A-D81F71CE503C}" destId="{EE1F34C0-6366-418E-98D9-092EC76D8F61}" srcOrd="3" destOrd="0" presId="urn:microsoft.com/office/officeart/2018/2/layout/IconLabelList"/>
    <dgm:cxn modelId="{6B191C9E-5BAA-4811-A3AC-007B87A6DBED}" type="presParOf" srcId="{B0D44C0C-D28C-4963-A91A-D81F71CE503C}" destId="{DA99786F-757B-415D-A0DA-E9DFF93C03CA}" srcOrd="4" destOrd="0" presId="urn:microsoft.com/office/officeart/2018/2/layout/IconLabelList"/>
    <dgm:cxn modelId="{6135AC7F-3097-46E0-86EB-38C66D696DCA}" type="presParOf" srcId="{DA99786F-757B-415D-A0DA-E9DFF93C03CA}" destId="{5C0AF555-D125-4E14-8103-7EB76B4524C8}" srcOrd="0" destOrd="0" presId="urn:microsoft.com/office/officeart/2018/2/layout/IconLabelList"/>
    <dgm:cxn modelId="{86792474-DE4A-429C-A1E1-45C163F087ED}" type="presParOf" srcId="{DA99786F-757B-415D-A0DA-E9DFF93C03CA}" destId="{158FD3DB-F0E3-4E89-962C-0D2D1AD91BBF}" srcOrd="1" destOrd="0" presId="urn:microsoft.com/office/officeart/2018/2/layout/IconLabelList"/>
    <dgm:cxn modelId="{CC48DAF1-0034-4B60-84AE-C4E49E127E45}" type="presParOf" srcId="{DA99786F-757B-415D-A0DA-E9DFF93C03CA}" destId="{D9BC0D28-26B6-43EE-97C8-6AC55177009D}" srcOrd="2" destOrd="0" presId="urn:microsoft.com/office/officeart/2018/2/layout/IconLabelList"/>
    <dgm:cxn modelId="{E88E4424-EE5B-4F2A-B042-30A902DB6ABB}" type="presParOf" srcId="{B0D44C0C-D28C-4963-A91A-D81F71CE503C}" destId="{7ADEFA7B-8F64-4187-94AE-D0CA57A12DDE}" srcOrd="5" destOrd="0" presId="urn:microsoft.com/office/officeart/2018/2/layout/IconLabelList"/>
    <dgm:cxn modelId="{EE830105-71C4-4AD4-8190-BEBF9468A88D}" type="presParOf" srcId="{B0D44C0C-D28C-4963-A91A-D81F71CE503C}" destId="{F5A7DCC6-D74C-4B2A-A002-DCDC922656ED}" srcOrd="6" destOrd="0" presId="urn:microsoft.com/office/officeart/2018/2/layout/IconLabelList"/>
    <dgm:cxn modelId="{E2C2D3DC-9FCC-4535-9B60-73F62DEA78D5}" type="presParOf" srcId="{F5A7DCC6-D74C-4B2A-A002-DCDC922656ED}" destId="{7CF2AA08-77A5-4176-8DE4-7142B2781D1A}" srcOrd="0" destOrd="0" presId="urn:microsoft.com/office/officeart/2018/2/layout/IconLabelList"/>
    <dgm:cxn modelId="{C1C70C57-0089-4CC2-8247-FA24C5642525}" type="presParOf" srcId="{F5A7DCC6-D74C-4B2A-A002-DCDC922656ED}" destId="{A6177A7F-EBF8-429E-8871-64865D02A4AF}" srcOrd="1" destOrd="0" presId="urn:microsoft.com/office/officeart/2018/2/layout/IconLabelList"/>
    <dgm:cxn modelId="{AD87C4A8-5740-4F9E-807E-0990C329683A}" type="presParOf" srcId="{F5A7DCC6-D74C-4B2A-A002-DCDC922656ED}" destId="{7F7F19DF-13F9-4C25-B88E-20E54A621768}" srcOrd="2" destOrd="0" presId="urn:microsoft.com/office/officeart/2018/2/layout/IconLabelList"/>
    <dgm:cxn modelId="{E7544E9C-C9C8-491A-8485-7FE34CF7A9DF}" type="presParOf" srcId="{B0D44C0C-D28C-4963-A91A-D81F71CE503C}" destId="{C4A98C87-3128-461A-B534-B41E4FDA5679}" srcOrd="7" destOrd="0" presId="urn:microsoft.com/office/officeart/2018/2/layout/IconLabelList"/>
    <dgm:cxn modelId="{625E878F-B9EC-4166-975D-6864BFCE0F1F}" type="presParOf" srcId="{B0D44C0C-D28C-4963-A91A-D81F71CE503C}" destId="{302EC5BE-2EFE-43DE-B26A-FA2F508AD7F8}" srcOrd="8" destOrd="0" presId="urn:microsoft.com/office/officeart/2018/2/layout/IconLabelList"/>
    <dgm:cxn modelId="{A634D769-E57F-469F-AA27-180510BD4253}" type="presParOf" srcId="{302EC5BE-2EFE-43DE-B26A-FA2F508AD7F8}" destId="{D3F3BE0E-7931-428E-9070-913DBEC5E747}" srcOrd="0" destOrd="0" presId="urn:microsoft.com/office/officeart/2018/2/layout/IconLabelList"/>
    <dgm:cxn modelId="{567B6DFF-8249-4276-9D49-F358B166844F}" type="presParOf" srcId="{302EC5BE-2EFE-43DE-B26A-FA2F508AD7F8}" destId="{5BFE7F8D-57F8-4A89-BE21-35A6BC535341}" srcOrd="1" destOrd="0" presId="urn:microsoft.com/office/officeart/2018/2/layout/IconLabelList"/>
    <dgm:cxn modelId="{BB642871-F71C-421B-A511-5DA2DB7F6C39}" type="presParOf" srcId="{302EC5BE-2EFE-43DE-B26A-FA2F508AD7F8}" destId="{0548E02A-C470-435A-8115-53A09B55BFF7}" srcOrd="2" destOrd="0" presId="urn:microsoft.com/office/officeart/2018/2/layout/IconLabelList"/>
    <dgm:cxn modelId="{96EC4786-4672-471B-BB0C-FD4F75751260}" type="presParOf" srcId="{B0D44C0C-D28C-4963-A91A-D81F71CE503C}" destId="{E340274D-34AE-4E55-9518-0170493A657D}" srcOrd="9" destOrd="0" presId="urn:microsoft.com/office/officeart/2018/2/layout/IconLabelList"/>
    <dgm:cxn modelId="{10378BE1-D3E8-4436-94A3-27C1D1805963}" type="presParOf" srcId="{B0D44C0C-D28C-4963-A91A-D81F71CE503C}" destId="{81D297DF-BABD-43E8-9D4F-820BB6F17A50}" srcOrd="10" destOrd="0" presId="urn:microsoft.com/office/officeart/2018/2/layout/IconLabelList"/>
    <dgm:cxn modelId="{CADCA347-2CF1-4DA8-B8EA-2FA19B625ABD}" type="presParOf" srcId="{81D297DF-BABD-43E8-9D4F-820BB6F17A50}" destId="{20EC7BC5-73F5-44DD-828D-FFD53C8767AE}" srcOrd="0" destOrd="0" presId="urn:microsoft.com/office/officeart/2018/2/layout/IconLabelList"/>
    <dgm:cxn modelId="{99D906DB-2F98-4022-87F0-7CD5A8E3ED56}" type="presParOf" srcId="{81D297DF-BABD-43E8-9D4F-820BB6F17A50}" destId="{E74376D3-A455-428C-A0B4-58A40493754C}" srcOrd="1" destOrd="0" presId="urn:microsoft.com/office/officeart/2018/2/layout/IconLabelList"/>
    <dgm:cxn modelId="{81604A28-B1DA-4728-8F93-24335C01B755}" type="presParOf" srcId="{81D297DF-BABD-43E8-9D4F-820BB6F17A50}" destId="{DC54A776-CFE8-4EA5-9F9D-FDA9996A37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4E3888-DCAE-4F8C-A41A-8F59826D8F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D80361-EA6C-4F27-8CF3-BAD8B906A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of Things (IoT) concept to automate the check-in process as a self-service check-in counter where passengers use smart counters to check in their luggage </a:t>
          </a:r>
        </a:p>
      </dgm:t>
    </dgm:pt>
    <dgm:pt modelId="{F8A45714-7E0C-4518-BB9D-8AEBCC84C424}" type="parTrans" cxnId="{7D6E713D-EDF6-4DAB-8FD0-774BA0C2E10B}">
      <dgm:prSet/>
      <dgm:spPr/>
      <dgm:t>
        <a:bodyPr/>
        <a:lstStyle/>
        <a:p>
          <a:endParaRPr lang="en-US"/>
        </a:p>
      </dgm:t>
    </dgm:pt>
    <dgm:pt modelId="{47F24AE6-5CDC-49CC-89B3-5687B871F644}" type="sibTrans" cxnId="{7D6E713D-EDF6-4DAB-8FD0-774BA0C2E10B}">
      <dgm:prSet/>
      <dgm:spPr/>
      <dgm:t>
        <a:bodyPr/>
        <a:lstStyle/>
        <a:p>
          <a:endParaRPr lang="en-US"/>
        </a:p>
      </dgm:t>
    </dgm:pt>
    <dgm:pt modelId="{C1629A21-92FB-455A-A26C-CE8A630CF0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Smart counters used RFID (Radio-frequency identification) tags</a:t>
          </a:r>
        </a:p>
      </dgm:t>
    </dgm:pt>
    <dgm:pt modelId="{8B151665-465B-4088-B9DD-B688E3DACD46}" type="parTrans" cxnId="{FF3CAFDA-3109-4724-8980-B9D1168E965A}">
      <dgm:prSet/>
      <dgm:spPr/>
      <dgm:t>
        <a:bodyPr/>
        <a:lstStyle/>
        <a:p>
          <a:endParaRPr lang="en-US"/>
        </a:p>
      </dgm:t>
    </dgm:pt>
    <dgm:pt modelId="{6988A8F3-2C37-4B1F-BA7C-7B792BC52489}" type="sibTrans" cxnId="{FF3CAFDA-3109-4724-8980-B9D1168E965A}">
      <dgm:prSet/>
      <dgm:spPr/>
      <dgm:t>
        <a:bodyPr/>
        <a:lstStyle/>
        <a:p>
          <a:endParaRPr lang="en-US"/>
        </a:p>
      </dgm:t>
    </dgm:pt>
    <dgm:pt modelId="{7CAFBD8B-84E0-4939-B494-A62E45DEF7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Computer vision played as a security verification procedure</a:t>
          </a:r>
        </a:p>
      </dgm:t>
    </dgm:pt>
    <dgm:pt modelId="{4F5D1567-8927-4821-8C40-9A3045C8A5E7}" type="parTrans" cxnId="{06FE2C64-53F8-4497-AD7A-CCB13C72F6DE}">
      <dgm:prSet/>
      <dgm:spPr/>
      <dgm:t>
        <a:bodyPr/>
        <a:lstStyle/>
        <a:p>
          <a:endParaRPr lang="en-US"/>
        </a:p>
      </dgm:t>
    </dgm:pt>
    <dgm:pt modelId="{95F582E1-92DD-4FEB-96B1-161E55AD2454}" type="sibTrans" cxnId="{06FE2C64-53F8-4497-AD7A-CCB13C72F6DE}">
      <dgm:prSet/>
      <dgm:spPr/>
      <dgm:t>
        <a:bodyPr/>
        <a:lstStyle/>
        <a:p>
          <a:endParaRPr lang="en-US"/>
        </a:p>
      </dgm:t>
    </dgm:pt>
    <dgm:pt modelId="{EC3164C8-EFF3-4AB9-BC55-E4A031D46D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Reduces the time by 49%</a:t>
          </a:r>
        </a:p>
      </dgm:t>
    </dgm:pt>
    <dgm:pt modelId="{D0ED39D8-B9BE-4B58-A9CF-F4A0D02475DB}" type="parTrans" cxnId="{5E023F77-5DFC-4EAD-B88F-D979431ACF80}">
      <dgm:prSet/>
      <dgm:spPr/>
      <dgm:t>
        <a:bodyPr/>
        <a:lstStyle/>
        <a:p>
          <a:endParaRPr lang="en-US"/>
        </a:p>
      </dgm:t>
    </dgm:pt>
    <dgm:pt modelId="{348F5CC5-5A98-44CA-93A6-FAD7F3DC9634}" type="sibTrans" cxnId="{5E023F77-5DFC-4EAD-B88F-D979431ACF80}">
      <dgm:prSet/>
      <dgm:spPr/>
      <dgm:t>
        <a:bodyPr/>
        <a:lstStyle/>
        <a:p>
          <a:endParaRPr lang="en-US"/>
        </a:p>
      </dgm:t>
    </dgm:pt>
    <dgm:pt modelId="{43EDD8DC-9AA7-41BA-9111-01DAB694F051}" type="pres">
      <dgm:prSet presAssocID="{834E3888-DCAE-4F8C-A41A-8F59826D8F2A}" presName="root" presStyleCnt="0">
        <dgm:presLayoutVars>
          <dgm:dir/>
          <dgm:resizeHandles val="exact"/>
        </dgm:presLayoutVars>
      </dgm:prSet>
      <dgm:spPr/>
    </dgm:pt>
    <dgm:pt modelId="{FD708687-683D-4C7A-94BC-28FFAA504E8A}" type="pres">
      <dgm:prSet presAssocID="{B7D80361-EA6C-4F27-8CF3-BAD8B906A927}" presName="compNode" presStyleCnt="0"/>
      <dgm:spPr/>
    </dgm:pt>
    <dgm:pt modelId="{6977EE74-0F52-4FE3-95ED-A0A9C3B8027E}" type="pres">
      <dgm:prSet presAssocID="{B7D80361-EA6C-4F27-8CF3-BAD8B906A927}" presName="bgRect" presStyleLbl="bgShp" presStyleIdx="0" presStyleCnt="4"/>
      <dgm:spPr/>
    </dgm:pt>
    <dgm:pt modelId="{630890D7-67C2-499C-997D-9F2726831599}" type="pres">
      <dgm:prSet presAssocID="{B7D80361-EA6C-4F27-8CF3-BAD8B906A9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E040009-5456-4012-B648-6624C986ECCD}" type="pres">
      <dgm:prSet presAssocID="{B7D80361-EA6C-4F27-8CF3-BAD8B906A927}" presName="spaceRect" presStyleCnt="0"/>
      <dgm:spPr/>
    </dgm:pt>
    <dgm:pt modelId="{B7CA11D2-3E0A-4FE0-AE4E-D1C4A87678B0}" type="pres">
      <dgm:prSet presAssocID="{B7D80361-EA6C-4F27-8CF3-BAD8B906A927}" presName="parTx" presStyleLbl="revTx" presStyleIdx="0" presStyleCnt="4">
        <dgm:presLayoutVars>
          <dgm:chMax val="0"/>
          <dgm:chPref val="0"/>
        </dgm:presLayoutVars>
      </dgm:prSet>
      <dgm:spPr/>
    </dgm:pt>
    <dgm:pt modelId="{7C3BDD8B-1391-4944-9F24-1BCC4F02D984}" type="pres">
      <dgm:prSet presAssocID="{47F24AE6-5CDC-49CC-89B3-5687B871F644}" presName="sibTrans" presStyleCnt="0"/>
      <dgm:spPr/>
    </dgm:pt>
    <dgm:pt modelId="{73E2EC78-4E99-4B40-B160-FC47B5675BD7}" type="pres">
      <dgm:prSet presAssocID="{C1629A21-92FB-455A-A26C-CE8A630CF001}" presName="compNode" presStyleCnt="0"/>
      <dgm:spPr/>
    </dgm:pt>
    <dgm:pt modelId="{AF318E41-AEEA-4517-A098-2CF044DDD4E1}" type="pres">
      <dgm:prSet presAssocID="{C1629A21-92FB-455A-A26C-CE8A630CF001}" presName="bgRect" presStyleLbl="bgShp" presStyleIdx="1" presStyleCnt="4"/>
      <dgm:spPr/>
    </dgm:pt>
    <dgm:pt modelId="{7970AF6A-57AB-4A29-A7BA-7D2AE25D2CC0}" type="pres">
      <dgm:prSet presAssocID="{C1629A21-92FB-455A-A26C-CE8A630CF0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C3A76B9-7E1A-4D53-A6C2-6AA509A1FEA9}" type="pres">
      <dgm:prSet presAssocID="{C1629A21-92FB-455A-A26C-CE8A630CF001}" presName="spaceRect" presStyleCnt="0"/>
      <dgm:spPr/>
    </dgm:pt>
    <dgm:pt modelId="{DC889D23-0E70-4931-9634-86B3EBBAC8E2}" type="pres">
      <dgm:prSet presAssocID="{C1629A21-92FB-455A-A26C-CE8A630CF001}" presName="parTx" presStyleLbl="revTx" presStyleIdx="1" presStyleCnt="4">
        <dgm:presLayoutVars>
          <dgm:chMax val="0"/>
          <dgm:chPref val="0"/>
        </dgm:presLayoutVars>
      </dgm:prSet>
      <dgm:spPr/>
    </dgm:pt>
    <dgm:pt modelId="{FE77DB6C-8FD6-4197-9A4A-2FB28D7B189B}" type="pres">
      <dgm:prSet presAssocID="{6988A8F3-2C37-4B1F-BA7C-7B792BC52489}" presName="sibTrans" presStyleCnt="0"/>
      <dgm:spPr/>
    </dgm:pt>
    <dgm:pt modelId="{9FC6E108-707C-4411-86D7-45852C20C1A8}" type="pres">
      <dgm:prSet presAssocID="{7CAFBD8B-84E0-4939-B494-A62E45DEF7C3}" presName="compNode" presStyleCnt="0"/>
      <dgm:spPr/>
    </dgm:pt>
    <dgm:pt modelId="{1B808059-569E-4FD6-A500-462E3AADBB81}" type="pres">
      <dgm:prSet presAssocID="{7CAFBD8B-84E0-4939-B494-A62E45DEF7C3}" presName="bgRect" presStyleLbl="bgShp" presStyleIdx="2" presStyleCnt="4"/>
      <dgm:spPr/>
    </dgm:pt>
    <dgm:pt modelId="{747C6510-2C3C-4E38-BC33-E8996C8CF3A4}" type="pres">
      <dgm:prSet presAssocID="{7CAFBD8B-84E0-4939-B494-A62E45DEF7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416A187-A06E-4657-9BCF-4ED3E635026B}" type="pres">
      <dgm:prSet presAssocID="{7CAFBD8B-84E0-4939-B494-A62E45DEF7C3}" presName="spaceRect" presStyleCnt="0"/>
      <dgm:spPr/>
    </dgm:pt>
    <dgm:pt modelId="{AA1D14F6-D3BE-4F3D-ACB7-099D3F50EECF}" type="pres">
      <dgm:prSet presAssocID="{7CAFBD8B-84E0-4939-B494-A62E45DEF7C3}" presName="parTx" presStyleLbl="revTx" presStyleIdx="2" presStyleCnt="4">
        <dgm:presLayoutVars>
          <dgm:chMax val="0"/>
          <dgm:chPref val="0"/>
        </dgm:presLayoutVars>
      </dgm:prSet>
      <dgm:spPr/>
    </dgm:pt>
    <dgm:pt modelId="{FD9C1F55-CC7C-493D-87A5-826E1853CF86}" type="pres">
      <dgm:prSet presAssocID="{95F582E1-92DD-4FEB-96B1-161E55AD2454}" presName="sibTrans" presStyleCnt="0"/>
      <dgm:spPr/>
    </dgm:pt>
    <dgm:pt modelId="{86E0BAC8-758D-4456-8484-C35846E2B0CB}" type="pres">
      <dgm:prSet presAssocID="{EC3164C8-EFF3-4AB9-BC55-E4A031D46DBB}" presName="compNode" presStyleCnt="0"/>
      <dgm:spPr/>
    </dgm:pt>
    <dgm:pt modelId="{5F9665C9-2953-492B-824C-5F6746A3A4DD}" type="pres">
      <dgm:prSet presAssocID="{EC3164C8-EFF3-4AB9-BC55-E4A031D46DBB}" presName="bgRect" presStyleLbl="bgShp" presStyleIdx="3" presStyleCnt="4"/>
      <dgm:spPr/>
    </dgm:pt>
    <dgm:pt modelId="{A76C7CD7-41FF-414F-BC48-7F7689A27AD6}" type="pres">
      <dgm:prSet presAssocID="{EC3164C8-EFF3-4AB9-BC55-E4A031D46D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AFDC1600-A083-4649-AC50-38C53B1CCBDA}" type="pres">
      <dgm:prSet presAssocID="{EC3164C8-EFF3-4AB9-BC55-E4A031D46DBB}" presName="spaceRect" presStyleCnt="0"/>
      <dgm:spPr/>
    </dgm:pt>
    <dgm:pt modelId="{00FE0826-1165-4854-BE10-7518F106AE40}" type="pres">
      <dgm:prSet presAssocID="{EC3164C8-EFF3-4AB9-BC55-E4A031D46DB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6E713D-EDF6-4DAB-8FD0-774BA0C2E10B}" srcId="{834E3888-DCAE-4F8C-A41A-8F59826D8F2A}" destId="{B7D80361-EA6C-4F27-8CF3-BAD8B906A927}" srcOrd="0" destOrd="0" parTransId="{F8A45714-7E0C-4518-BB9D-8AEBCC84C424}" sibTransId="{47F24AE6-5CDC-49CC-89B3-5687B871F644}"/>
    <dgm:cxn modelId="{9157DB62-D147-454B-8C43-4A33FB194A12}" type="presOf" srcId="{B7D80361-EA6C-4F27-8CF3-BAD8B906A927}" destId="{B7CA11D2-3E0A-4FE0-AE4E-D1C4A87678B0}" srcOrd="0" destOrd="0" presId="urn:microsoft.com/office/officeart/2018/2/layout/IconVerticalSolidList"/>
    <dgm:cxn modelId="{06FE2C64-53F8-4497-AD7A-CCB13C72F6DE}" srcId="{834E3888-DCAE-4F8C-A41A-8F59826D8F2A}" destId="{7CAFBD8B-84E0-4939-B494-A62E45DEF7C3}" srcOrd="2" destOrd="0" parTransId="{4F5D1567-8927-4821-8C40-9A3045C8A5E7}" sibTransId="{95F582E1-92DD-4FEB-96B1-161E55AD2454}"/>
    <dgm:cxn modelId="{4F5F6A6A-AB5A-4157-91D6-74DCE9402466}" type="presOf" srcId="{EC3164C8-EFF3-4AB9-BC55-E4A031D46DBB}" destId="{00FE0826-1165-4854-BE10-7518F106AE40}" srcOrd="0" destOrd="0" presId="urn:microsoft.com/office/officeart/2018/2/layout/IconVerticalSolidList"/>
    <dgm:cxn modelId="{5E023F77-5DFC-4EAD-B88F-D979431ACF80}" srcId="{834E3888-DCAE-4F8C-A41A-8F59826D8F2A}" destId="{EC3164C8-EFF3-4AB9-BC55-E4A031D46DBB}" srcOrd="3" destOrd="0" parTransId="{D0ED39D8-B9BE-4B58-A9CF-F4A0D02475DB}" sibTransId="{348F5CC5-5A98-44CA-93A6-FAD7F3DC9634}"/>
    <dgm:cxn modelId="{E6A1ED7E-F6EB-4B8C-BBC0-05D38CD9C8D5}" type="presOf" srcId="{7CAFBD8B-84E0-4939-B494-A62E45DEF7C3}" destId="{AA1D14F6-D3BE-4F3D-ACB7-099D3F50EECF}" srcOrd="0" destOrd="0" presId="urn:microsoft.com/office/officeart/2018/2/layout/IconVerticalSolidList"/>
    <dgm:cxn modelId="{1570B487-3AF9-4BF2-9F0C-9B0D17B840BD}" type="presOf" srcId="{C1629A21-92FB-455A-A26C-CE8A630CF001}" destId="{DC889D23-0E70-4931-9634-86B3EBBAC8E2}" srcOrd="0" destOrd="0" presId="urn:microsoft.com/office/officeart/2018/2/layout/IconVerticalSolidList"/>
    <dgm:cxn modelId="{2B6ACDA9-B921-43E7-91FC-FF4A988CF62C}" type="presOf" srcId="{834E3888-DCAE-4F8C-A41A-8F59826D8F2A}" destId="{43EDD8DC-9AA7-41BA-9111-01DAB694F051}" srcOrd="0" destOrd="0" presId="urn:microsoft.com/office/officeart/2018/2/layout/IconVerticalSolidList"/>
    <dgm:cxn modelId="{FF3CAFDA-3109-4724-8980-B9D1168E965A}" srcId="{834E3888-DCAE-4F8C-A41A-8F59826D8F2A}" destId="{C1629A21-92FB-455A-A26C-CE8A630CF001}" srcOrd="1" destOrd="0" parTransId="{8B151665-465B-4088-B9DD-B688E3DACD46}" sibTransId="{6988A8F3-2C37-4B1F-BA7C-7B792BC52489}"/>
    <dgm:cxn modelId="{BEFE5A59-2385-4C16-B24B-68BB5EE76AAE}" type="presParOf" srcId="{43EDD8DC-9AA7-41BA-9111-01DAB694F051}" destId="{FD708687-683D-4C7A-94BC-28FFAA504E8A}" srcOrd="0" destOrd="0" presId="urn:microsoft.com/office/officeart/2018/2/layout/IconVerticalSolidList"/>
    <dgm:cxn modelId="{91735977-4988-4AED-ABE1-66FCEBD05DCB}" type="presParOf" srcId="{FD708687-683D-4C7A-94BC-28FFAA504E8A}" destId="{6977EE74-0F52-4FE3-95ED-A0A9C3B8027E}" srcOrd="0" destOrd="0" presId="urn:microsoft.com/office/officeart/2018/2/layout/IconVerticalSolidList"/>
    <dgm:cxn modelId="{716C9692-378E-479C-9022-60DB2E58B594}" type="presParOf" srcId="{FD708687-683D-4C7A-94BC-28FFAA504E8A}" destId="{630890D7-67C2-499C-997D-9F2726831599}" srcOrd="1" destOrd="0" presId="urn:microsoft.com/office/officeart/2018/2/layout/IconVerticalSolidList"/>
    <dgm:cxn modelId="{D1691429-F8D3-48DB-91C7-77FC6723AE26}" type="presParOf" srcId="{FD708687-683D-4C7A-94BC-28FFAA504E8A}" destId="{0E040009-5456-4012-B648-6624C986ECCD}" srcOrd="2" destOrd="0" presId="urn:microsoft.com/office/officeart/2018/2/layout/IconVerticalSolidList"/>
    <dgm:cxn modelId="{EDF8622A-5418-4CA3-A951-2150285AF9A6}" type="presParOf" srcId="{FD708687-683D-4C7A-94BC-28FFAA504E8A}" destId="{B7CA11D2-3E0A-4FE0-AE4E-D1C4A87678B0}" srcOrd="3" destOrd="0" presId="urn:microsoft.com/office/officeart/2018/2/layout/IconVerticalSolidList"/>
    <dgm:cxn modelId="{9D9DACD7-3523-4BFB-901C-75778FC098E7}" type="presParOf" srcId="{43EDD8DC-9AA7-41BA-9111-01DAB694F051}" destId="{7C3BDD8B-1391-4944-9F24-1BCC4F02D984}" srcOrd="1" destOrd="0" presId="urn:microsoft.com/office/officeart/2018/2/layout/IconVerticalSolidList"/>
    <dgm:cxn modelId="{95642F37-66D6-4F44-829D-74E0E93AF2A4}" type="presParOf" srcId="{43EDD8DC-9AA7-41BA-9111-01DAB694F051}" destId="{73E2EC78-4E99-4B40-B160-FC47B5675BD7}" srcOrd="2" destOrd="0" presId="urn:microsoft.com/office/officeart/2018/2/layout/IconVerticalSolidList"/>
    <dgm:cxn modelId="{9CCD672B-AC7C-4253-BA71-36340286224C}" type="presParOf" srcId="{73E2EC78-4E99-4B40-B160-FC47B5675BD7}" destId="{AF318E41-AEEA-4517-A098-2CF044DDD4E1}" srcOrd="0" destOrd="0" presId="urn:microsoft.com/office/officeart/2018/2/layout/IconVerticalSolidList"/>
    <dgm:cxn modelId="{E1FA558E-0811-4660-BD62-5AA29434054C}" type="presParOf" srcId="{73E2EC78-4E99-4B40-B160-FC47B5675BD7}" destId="{7970AF6A-57AB-4A29-A7BA-7D2AE25D2CC0}" srcOrd="1" destOrd="0" presId="urn:microsoft.com/office/officeart/2018/2/layout/IconVerticalSolidList"/>
    <dgm:cxn modelId="{D9B04507-2CA8-4210-9456-DDAE96070C26}" type="presParOf" srcId="{73E2EC78-4E99-4B40-B160-FC47B5675BD7}" destId="{4C3A76B9-7E1A-4D53-A6C2-6AA509A1FEA9}" srcOrd="2" destOrd="0" presId="urn:microsoft.com/office/officeart/2018/2/layout/IconVerticalSolidList"/>
    <dgm:cxn modelId="{7EFC5E82-7472-47B7-AB63-2F9128DBD95B}" type="presParOf" srcId="{73E2EC78-4E99-4B40-B160-FC47B5675BD7}" destId="{DC889D23-0E70-4931-9634-86B3EBBAC8E2}" srcOrd="3" destOrd="0" presId="urn:microsoft.com/office/officeart/2018/2/layout/IconVerticalSolidList"/>
    <dgm:cxn modelId="{1865C713-0E56-4A85-9D4B-E500EFDF373A}" type="presParOf" srcId="{43EDD8DC-9AA7-41BA-9111-01DAB694F051}" destId="{FE77DB6C-8FD6-4197-9A4A-2FB28D7B189B}" srcOrd="3" destOrd="0" presId="urn:microsoft.com/office/officeart/2018/2/layout/IconVerticalSolidList"/>
    <dgm:cxn modelId="{E1E4D0BB-4EC4-4F4E-8BF2-ED858CE288CB}" type="presParOf" srcId="{43EDD8DC-9AA7-41BA-9111-01DAB694F051}" destId="{9FC6E108-707C-4411-86D7-45852C20C1A8}" srcOrd="4" destOrd="0" presId="urn:microsoft.com/office/officeart/2018/2/layout/IconVerticalSolidList"/>
    <dgm:cxn modelId="{E3D1123B-4ABB-46A2-8149-A3169D514DC9}" type="presParOf" srcId="{9FC6E108-707C-4411-86D7-45852C20C1A8}" destId="{1B808059-569E-4FD6-A500-462E3AADBB81}" srcOrd="0" destOrd="0" presId="urn:microsoft.com/office/officeart/2018/2/layout/IconVerticalSolidList"/>
    <dgm:cxn modelId="{8080297D-A908-4E28-B40E-86FB11CFA034}" type="presParOf" srcId="{9FC6E108-707C-4411-86D7-45852C20C1A8}" destId="{747C6510-2C3C-4E38-BC33-E8996C8CF3A4}" srcOrd="1" destOrd="0" presId="urn:microsoft.com/office/officeart/2018/2/layout/IconVerticalSolidList"/>
    <dgm:cxn modelId="{C9F084F5-2851-493C-8585-05A1A754E67D}" type="presParOf" srcId="{9FC6E108-707C-4411-86D7-45852C20C1A8}" destId="{A416A187-A06E-4657-9BCF-4ED3E635026B}" srcOrd="2" destOrd="0" presId="urn:microsoft.com/office/officeart/2018/2/layout/IconVerticalSolidList"/>
    <dgm:cxn modelId="{E0254AFC-31BF-4D18-B264-41AC0EB33E3D}" type="presParOf" srcId="{9FC6E108-707C-4411-86D7-45852C20C1A8}" destId="{AA1D14F6-D3BE-4F3D-ACB7-099D3F50EECF}" srcOrd="3" destOrd="0" presId="urn:microsoft.com/office/officeart/2018/2/layout/IconVerticalSolidList"/>
    <dgm:cxn modelId="{D6D19C9D-DD79-4FF8-B46B-B093B28D5E26}" type="presParOf" srcId="{43EDD8DC-9AA7-41BA-9111-01DAB694F051}" destId="{FD9C1F55-CC7C-493D-87A5-826E1853CF86}" srcOrd="5" destOrd="0" presId="urn:microsoft.com/office/officeart/2018/2/layout/IconVerticalSolidList"/>
    <dgm:cxn modelId="{0A92E5BC-F2E2-442C-A0F7-F9878C5A113F}" type="presParOf" srcId="{43EDD8DC-9AA7-41BA-9111-01DAB694F051}" destId="{86E0BAC8-758D-4456-8484-C35846E2B0CB}" srcOrd="6" destOrd="0" presId="urn:microsoft.com/office/officeart/2018/2/layout/IconVerticalSolidList"/>
    <dgm:cxn modelId="{780780C9-7FE0-40CA-977E-5805B9CE5A77}" type="presParOf" srcId="{86E0BAC8-758D-4456-8484-C35846E2B0CB}" destId="{5F9665C9-2953-492B-824C-5F6746A3A4DD}" srcOrd="0" destOrd="0" presId="urn:microsoft.com/office/officeart/2018/2/layout/IconVerticalSolidList"/>
    <dgm:cxn modelId="{726C1BAC-8576-42AA-A7BC-430E94BE4FD5}" type="presParOf" srcId="{86E0BAC8-758D-4456-8484-C35846E2B0CB}" destId="{A76C7CD7-41FF-414F-BC48-7F7689A27AD6}" srcOrd="1" destOrd="0" presId="urn:microsoft.com/office/officeart/2018/2/layout/IconVerticalSolidList"/>
    <dgm:cxn modelId="{EEF784DC-A53D-42A5-9CA1-476568911EF4}" type="presParOf" srcId="{86E0BAC8-758D-4456-8484-C35846E2B0CB}" destId="{AFDC1600-A083-4649-AC50-38C53B1CCBDA}" srcOrd="2" destOrd="0" presId="urn:microsoft.com/office/officeart/2018/2/layout/IconVerticalSolidList"/>
    <dgm:cxn modelId="{D2A31A21-06EB-4B6B-8F9D-1F450A4618EC}" type="presParOf" srcId="{86E0BAC8-758D-4456-8484-C35846E2B0CB}" destId="{00FE0826-1165-4854-BE10-7518F106AE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6846CD-F569-4319-8958-05D661DB97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B55580-1260-428E-BA28-247BD850944D}">
      <dgm:prSet/>
      <dgm:spPr/>
      <dgm:t>
        <a:bodyPr/>
        <a:lstStyle/>
        <a:p>
          <a:r>
            <a:rPr lang="en-US" dirty="0"/>
            <a:t>Innovative AI solutions for intelligent parking, traffic management, and retail sales.</a:t>
          </a:r>
        </a:p>
      </dgm:t>
    </dgm:pt>
    <dgm:pt modelId="{4AC5F2D1-7B34-4EE2-903E-6BAE0C9B7C01}" type="parTrans" cxnId="{4ADA7448-278E-4518-B179-0BD3DD0C9D2E}">
      <dgm:prSet/>
      <dgm:spPr/>
      <dgm:t>
        <a:bodyPr/>
        <a:lstStyle/>
        <a:p>
          <a:endParaRPr lang="en-US"/>
        </a:p>
      </dgm:t>
    </dgm:pt>
    <dgm:pt modelId="{3A528EE3-9BD1-4096-BA9B-62A52F07FB5A}" type="sibTrans" cxnId="{4ADA7448-278E-4518-B179-0BD3DD0C9D2E}">
      <dgm:prSet/>
      <dgm:spPr/>
      <dgm:t>
        <a:bodyPr/>
        <a:lstStyle/>
        <a:p>
          <a:endParaRPr lang="en-US"/>
        </a:p>
      </dgm:t>
    </dgm:pt>
    <dgm:pt modelId="{D49B02F8-8F7E-48ED-8880-74E5E4A54BED}">
      <dgm:prSet/>
      <dgm:spPr/>
      <dgm:t>
        <a:bodyPr/>
        <a:lstStyle/>
        <a:p>
          <a:r>
            <a:rPr lang="en-US"/>
            <a:t>Access real-time curb and street activity for freight, ride-hailing, delivery, and passenger vehicles, as well as for buses, e-scooters, bicycles, and pedestrians.</a:t>
          </a:r>
        </a:p>
      </dgm:t>
    </dgm:pt>
    <dgm:pt modelId="{460700A6-E148-4A2C-8F1F-F9428F5BC52D}" type="parTrans" cxnId="{E3288C4B-B239-4A2D-A7F4-AFC53B58753E}">
      <dgm:prSet/>
      <dgm:spPr/>
      <dgm:t>
        <a:bodyPr/>
        <a:lstStyle/>
        <a:p>
          <a:endParaRPr lang="en-US"/>
        </a:p>
      </dgm:t>
    </dgm:pt>
    <dgm:pt modelId="{2DA8EB4A-5E5E-4814-A821-91D922B2622C}" type="sibTrans" cxnId="{E3288C4B-B239-4A2D-A7F4-AFC53B58753E}">
      <dgm:prSet/>
      <dgm:spPr/>
      <dgm:t>
        <a:bodyPr/>
        <a:lstStyle/>
        <a:p>
          <a:endParaRPr lang="en-US"/>
        </a:p>
      </dgm:t>
    </dgm:pt>
    <dgm:pt modelId="{499B0D3B-0087-45F5-9C31-CC68C1338461}">
      <dgm:prSet/>
      <dgm:spPr/>
      <dgm:t>
        <a:bodyPr/>
        <a:lstStyle/>
        <a:p>
          <a:r>
            <a:rPr lang="en-US" dirty="0"/>
            <a:t>Improve overall guest experience</a:t>
          </a:r>
        </a:p>
      </dgm:t>
    </dgm:pt>
    <dgm:pt modelId="{BE7075E8-2BA2-4C6E-BF80-28FA68FFC41E}" type="parTrans" cxnId="{EFB5573C-6D6A-45C7-99FF-00D2D7A6025E}">
      <dgm:prSet/>
      <dgm:spPr/>
      <dgm:t>
        <a:bodyPr/>
        <a:lstStyle/>
        <a:p>
          <a:endParaRPr lang="en-US"/>
        </a:p>
      </dgm:t>
    </dgm:pt>
    <dgm:pt modelId="{711849C8-3E40-447A-ABF3-E174DC1A8203}" type="sibTrans" cxnId="{EFB5573C-6D6A-45C7-99FF-00D2D7A6025E}">
      <dgm:prSet/>
      <dgm:spPr/>
      <dgm:t>
        <a:bodyPr/>
        <a:lstStyle/>
        <a:p>
          <a:endParaRPr lang="en-US"/>
        </a:p>
      </dgm:t>
    </dgm:pt>
    <dgm:pt modelId="{71C32DCC-30AB-4D9F-9FDD-9D3351F0423F}">
      <dgm:prSet/>
      <dgm:spPr/>
      <dgm:t>
        <a:bodyPr/>
        <a:lstStyle/>
        <a:p>
          <a:r>
            <a:rPr lang="en-US" dirty="0"/>
            <a:t>Ensure accurate billing by validating all Transportation Network Company (Ride Share Apps) activity.</a:t>
          </a:r>
        </a:p>
      </dgm:t>
    </dgm:pt>
    <dgm:pt modelId="{6378AA3C-8522-4C5D-BE57-3E9FAB61B5BD}" type="parTrans" cxnId="{1746E60B-C203-4244-B0D1-083AC79D8D44}">
      <dgm:prSet/>
      <dgm:spPr/>
      <dgm:t>
        <a:bodyPr/>
        <a:lstStyle/>
        <a:p>
          <a:endParaRPr lang="en-US"/>
        </a:p>
      </dgm:t>
    </dgm:pt>
    <dgm:pt modelId="{DB4354BF-8D72-4B39-8E61-1C7328EA2742}" type="sibTrans" cxnId="{1746E60B-C203-4244-B0D1-083AC79D8D44}">
      <dgm:prSet/>
      <dgm:spPr/>
      <dgm:t>
        <a:bodyPr/>
        <a:lstStyle/>
        <a:p>
          <a:endParaRPr lang="en-US"/>
        </a:p>
      </dgm:t>
    </dgm:pt>
    <dgm:pt modelId="{E538934E-1CD4-4691-A6EB-96A48F7AE50B}">
      <dgm:prSet/>
      <dgm:spPr/>
      <dgm:t>
        <a:bodyPr/>
        <a:lstStyle/>
        <a:p>
          <a:r>
            <a:rPr lang="en-US"/>
            <a:t>Reduce wait times at drop-off and pick-up locations.</a:t>
          </a:r>
        </a:p>
      </dgm:t>
    </dgm:pt>
    <dgm:pt modelId="{4FD894FC-D560-482C-8BC5-15FE650DCD8E}" type="parTrans" cxnId="{66D386EF-109C-4759-A7AF-33D23F6C2076}">
      <dgm:prSet/>
      <dgm:spPr/>
      <dgm:t>
        <a:bodyPr/>
        <a:lstStyle/>
        <a:p>
          <a:endParaRPr lang="en-US"/>
        </a:p>
      </dgm:t>
    </dgm:pt>
    <dgm:pt modelId="{B33AD208-C344-4D86-ADC3-6D34A0E4D9A9}" type="sibTrans" cxnId="{66D386EF-109C-4759-A7AF-33D23F6C2076}">
      <dgm:prSet/>
      <dgm:spPr/>
      <dgm:t>
        <a:bodyPr/>
        <a:lstStyle/>
        <a:p>
          <a:endParaRPr lang="en-US"/>
        </a:p>
      </dgm:t>
    </dgm:pt>
    <dgm:pt modelId="{AFE2C816-91E5-47BE-91F0-F522114FB816}">
      <dgm:prSet/>
      <dgm:spPr/>
      <dgm:t>
        <a:bodyPr/>
        <a:lstStyle/>
        <a:p>
          <a:r>
            <a:rPr lang="en-US"/>
            <a:t>Detect, notify, and enforce common violations automatically.</a:t>
          </a:r>
        </a:p>
      </dgm:t>
    </dgm:pt>
    <dgm:pt modelId="{915C6060-78F3-43EA-BB59-3ACA272A3C48}" type="parTrans" cxnId="{593D86AA-A3D1-47C5-BD41-CAFE78E3210D}">
      <dgm:prSet/>
      <dgm:spPr/>
      <dgm:t>
        <a:bodyPr/>
        <a:lstStyle/>
        <a:p>
          <a:endParaRPr lang="en-US"/>
        </a:p>
      </dgm:t>
    </dgm:pt>
    <dgm:pt modelId="{FD22FC88-B1F5-420E-A6C8-0BF1C734EF6A}" type="sibTrans" cxnId="{593D86AA-A3D1-47C5-BD41-CAFE78E3210D}">
      <dgm:prSet/>
      <dgm:spPr/>
      <dgm:t>
        <a:bodyPr/>
        <a:lstStyle/>
        <a:p>
          <a:endParaRPr lang="en-US"/>
        </a:p>
      </dgm:t>
    </dgm:pt>
    <dgm:pt modelId="{95CE4C32-E4D5-4794-ADE0-C4EECC6BBA39}" type="pres">
      <dgm:prSet presAssocID="{C06846CD-F569-4319-8958-05D661DB9718}" presName="diagram" presStyleCnt="0">
        <dgm:presLayoutVars>
          <dgm:dir/>
          <dgm:resizeHandles val="exact"/>
        </dgm:presLayoutVars>
      </dgm:prSet>
      <dgm:spPr/>
    </dgm:pt>
    <dgm:pt modelId="{03B3D21E-1978-47BD-9950-E618E97CBEA7}" type="pres">
      <dgm:prSet presAssocID="{0FB55580-1260-428E-BA28-247BD850944D}" presName="node" presStyleLbl="node1" presStyleIdx="0" presStyleCnt="6" custLinFactNeighborX="-22824" custLinFactNeighborY="-21045">
        <dgm:presLayoutVars>
          <dgm:bulletEnabled val="1"/>
        </dgm:presLayoutVars>
      </dgm:prSet>
      <dgm:spPr/>
    </dgm:pt>
    <dgm:pt modelId="{7613992C-AAAB-43E6-9EBE-CC35D10E4217}" type="pres">
      <dgm:prSet presAssocID="{3A528EE3-9BD1-4096-BA9B-62A52F07FB5A}" presName="sibTrans" presStyleCnt="0"/>
      <dgm:spPr/>
    </dgm:pt>
    <dgm:pt modelId="{3751705A-C025-41E5-8F87-DB24BF0E96B4}" type="pres">
      <dgm:prSet presAssocID="{D49B02F8-8F7E-48ED-8880-74E5E4A54BED}" presName="node" presStyleLbl="node1" presStyleIdx="1" presStyleCnt="6" custLinFactNeighborX="-1471" custLinFactNeighborY="29465">
        <dgm:presLayoutVars>
          <dgm:bulletEnabled val="1"/>
        </dgm:presLayoutVars>
      </dgm:prSet>
      <dgm:spPr/>
    </dgm:pt>
    <dgm:pt modelId="{F0956AB1-4CAC-40E1-AC8A-6D7523181E9B}" type="pres">
      <dgm:prSet presAssocID="{2DA8EB4A-5E5E-4814-A821-91D922B2622C}" presName="sibTrans" presStyleCnt="0"/>
      <dgm:spPr/>
    </dgm:pt>
    <dgm:pt modelId="{0ACEC58B-6141-43DE-B2EE-8476EFDC8D5C}" type="pres">
      <dgm:prSet presAssocID="{499B0D3B-0087-45F5-9C31-CC68C1338461}" presName="node" presStyleLbl="node1" presStyleIdx="2" presStyleCnt="6" custLinFactNeighborX="-2417" custLinFactNeighborY="-15155">
        <dgm:presLayoutVars>
          <dgm:bulletEnabled val="1"/>
        </dgm:presLayoutVars>
      </dgm:prSet>
      <dgm:spPr/>
    </dgm:pt>
    <dgm:pt modelId="{97F2A46C-7819-4A92-BFE8-34F3A8372393}" type="pres">
      <dgm:prSet presAssocID="{711849C8-3E40-447A-ABF3-E174DC1A8203}" presName="sibTrans" presStyleCnt="0"/>
      <dgm:spPr/>
    </dgm:pt>
    <dgm:pt modelId="{FCC6BA5A-33AB-46B6-9BE7-F24B864661AE}" type="pres">
      <dgm:prSet presAssocID="{71C32DCC-30AB-4D9F-9FDD-9D3351F0423F}" presName="node" presStyleLbl="node1" presStyleIdx="3" presStyleCnt="6" custLinFactNeighborY="26966">
        <dgm:presLayoutVars>
          <dgm:bulletEnabled val="1"/>
        </dgm:presLayoutVars>
      </dgm:prSet>
      <dgm:spPr/>
    </dgm:pt>
    <dgm:pt modelId="{5549B12A-58EB-40F3-AAC4-C5F8A6844F08}" type="pres">
      <dgm:prSet presAssocID="{DB4354BF-8D72-4B39-8E61-1C7328EA2742}" presName="sibTrans" presStyleCnt="0"/>
      <dgm:spPr/>
    </dgm:pt>
    <dgm:pt modelId="{11697237-4E6D-418D-A9BD-C457BD39CC75}" type="pres">
      <dgm:prSet presAssocID="{E538934E-1CD4-4691-A6EB-96A48F7AE50B}" presName="node" presStyleLbl="node1" presStyleIdx="4" presStyleCnt="6" custLinFactNeighborX="-2417" custLinFactNeighborY="-15935">
        <dgm:presLayoutVars>
          <dgm:bulletEnabled val="1"/>
        </dgm:presLayoutVars>
      </dgm:prSet>
      <dgm:spPr/>
    </dgm:pt>
    <dgm:pt modelId="{7886C3C3-B9FC-4862-B3B0-38E2E39C1BCA}" type="pres">
      <dgm:prSet presAssocID="{B33AD208-C344-4D86-ADC3-6D34A0E4D9A9}" presName="sibTrans" presStyleCnt="0"/>
      <dgm:spPr/>
    </dgm:pt>
    <dgm:pt modelId="{0BE5E61E-3773-4D3B-993A-D10CFEF5DDD5}" type="pres">
      <dgm:prSet presAssocID="{AFE2C816-91E5-47BE-91F0-F522114FB816}" presName="node" presStyleLbl="node1" presStyleIdx="5" presStyleCnt="6" custLinFactNeighborY="30966">
        <dgm:presLayoutVars>
          <dgm:bulletEnabled val="1"/>
        </dgm:presLayoutVars>
      </dgm:prSet>
      <dgm:spPr/>
    </dgm:pt>
  </dgm:ptLst>
  <dgm:cxnLst>
    <dgm:cxn modelId="{1746E60B-C203-4244-B0D1-083AC79D8D44}" srcId="{C06846CD-F569-4319-8958-05D661DB9718}" destId="{71C32DCC-30AB-4D9F-9FDD-9D3351F0423F}" srcOrd="3" destOrd="0" parTransId="{6378AA3C-8522-4C5D-BE57-3E9FAB61B5BD}" sibTransId="{DB4354BF-8D72-4B39-8E61-1C7328EA2742}"/>
    <dgm:cxn modelId="{5C200E0F-4C50-4F2E-B194-9D8A0AB2C88F}" type="presOf" srcId="{71C32DCC-30AB-4D9F-9FDD-9D3351F0423F}" destId="{FCC6BA5A-33AB-46B6-9BE7-F24B864661AE}" srcOrd="0" destOrd="0" presId="urn:microsoft.com/office/officeart/2005/8/layout/default"/>
    <dgm:cxn modelId="{CBEC7D26-8C40-4EB6-85CC-2EFDD51F504B}" type="presOf" srcId="{D49B02F8-8F7E-48ED-8880-74E5E4A54BED}" destId="{3751705A-C025-41E5-8F87-DB24BF0E96B4}" srcOrd="0" destOrd="0" presId="urn:microsoft.com/office/officeart/2005/8/layout/default"/>
    <dgm:cxn modelId="{EFB5573C-6D6A-45C7-99FF-00D2D7A6025E}" srcId="{C06846CD-F569-4319-8958-05D661DB9718}" destId="{499B0D3B-0087-45F5-9C31-CC68C1338461}" srcOrd="2" destOrd="0" parTransId="{BE7075E8-2BA2-4C6E-BF80-28FA68FFC41E}" sibTransId="{711849C8-3E40-447A-ABF3-E174DC1A8203}"/>
    <dgm:cxn modelId="{4ADA7448-278E-4518-B179-0BD3DD0C9D2E}" srcId="{C06846CD-F569-4319-8958-05D661DB9718}" destId="{0FB55580-1260-428E-BA28-247BD850944D}" srcOrd="0" destOrd="0" parTransId="{4AC5F2D1-7B34-4EE2-903E-6BAE0C9B7C01}" sibTransId="{3A528EE3-9BD1-4096-BA9B-62A52F07FB5A}"/>
    <dgm:cxn modelId="{E3288C4B-B239-4A2D-A7F4-AFC53B58753E}" srcId="{C06846CD-F569-4319-8958-05D661DB9718}" destId="{D49B02F8-8F7E-48ED-8880-74E5E4A54BED}" srcOrd="1" destOrd="0" parTransId="{460700A6-E148-4A2C-8F1F-F9428F5BC52D}" sibTransId="{2DA8EB4A-5E5E-4814-A821-91D922B2622C}"/>
    <dgm:cxn modelId="{26E9E27C-AC41-43E0-A780-D3FB20F6A542}" type="presOf" srcId="{E538934E-1CD4-4691-A6EB-96A48F7AE50B}" destId="{11697237-4E6D-418D-A9BD-C457BD39CC75}" srcOrd="0" destOrd="0" presId="urn:microsoft.com/office/officeart/2005/8/layout/default"/>
    <dgm:cxn modelId="{2836FC81-C429-4860-AD10-34050840150A}" type="presOf" srcId="{C06846CD-F569-4319-8958-05D661DB9718}" destId="{95CE4C32-E4D5-4794-ADE0-C4EECC6BBA39}" srcOrd="0" destOrd="0" presId="urn:microsoft.com/office/officeart/2005/8/layout/default"/>
    <dgm:cxn modelId="{593D86AA-A3D1-47C5-BD41-CAFE78E3210D}" srcId="{C06846CD-F569-4319-8958-05D661DB9718}" destId="{AFE2C816-91E5-47BE-91F0-F522114FB816}" srcOrd="5" destOrd="0" parTransId="{915C6060-78F3-43EA-BB59-3ACA272A3C48}" sibTransId="{FD22FC88-B1F5-420E-A6C8-0BF1C734EF6A}"/>
    <dgm:cxn modelId="{F12278C3-CAF8-4D05-9D04-2AC4B975F210}" type="presOf" srcId="{0FB55580-1260-428E-BA28-247BD850944D}" destId="{03B3D21E-1978-47BD-9950-E618E97CBEA7}" srcOrd="0" destOrd="0" presId="urn:microsoft.com/office/officeart/2005/8/layout/default"/>
    <dgm:cxn modelId="{BF6A1EC4-4E86-48D6-91FE-F0BA334CBE42}" type="presOf" srcId="{499B0D3B-0087-45F5-9C31-CC68C1338461}" destId="{0ACEC58B-6141-43DE-B2EE-8476EFDC8D5C}" srcOrd="0" destOrd="0" presId="urn:microsoft.com/office/officeart/2005/8/layout/default"/>
    <dgm:cxn modelId="{D4EB06CC-1659-4E64-BE5D-BC271780D48C}" type="presOf" srcId="{AFE2C816-91E5-47BE-91F0-F522114FB816}" destId="{0BE5E61E-3773-4D3B-993A-D10CFEF5DDD5}" srcOrd="0" destOrd="0" presId="urn:microsoft.com/office/officeart/2005/8/layout/default"/>
    <dgm:cxn modelId="{66D386EF-109C-4759-A7AF-33D23F6C2076}" srcId="{C06846CD-F569-4319-8958-05D661DB9718}" destId="{E538934E-1CD4-4691-A6EB-96A48F7AE50B}" srcOrd="4" destOrd="0" parTransId="{4FD894FC-D560-482C-8BC5-15FE650DCD8E}" sibTransId="{B33AD208-C344-4D86-ADC3-6D34A0E4D9A9}"/>
    <dgm:cxn modelId="{1E3E247E-3F3C-4198-8FBE-895E030062D3}" type="presParOf" srcId="{95CE4C32-E4D5-4794-ADE0-C4EECC6BBA39}" destId="{03B3D21E-1978-47BD-9950-E618E97CBEA7}" srcOrd="0" destOrd="0" presId="urn:microsoft.com/office/officeart/2005/8/layout/default"/>
    <dgm:cxn modelId="{9339A500-A036-4754-BB77-AA977C4C792F}" type="presParOf" srcId="{95CE4C32-E4D5-4794-ADE0-C4EECC6BBA39}" destId="{7613992C-AAAB-43E6-9EBE-CC35D10E4217}" srcOrd="1" destOrd="0" presId="urn:microsoft.com/office/officeart/2005/8/layout/default"/>
    <dgm:cxn modelId="{2615EA4D-5C26-4435-B588-42D486611FEC}" type="presParOf" srcId="{95CE4C32-E4D5-4794-ADE0-C4EECC6BBA39}" destId="{3751705A-C025-41E5-8F87-DB24BF0E96B4}" srcOrd="2" destOrd="0" presId="urn:microsoft.com/office/officeart/2005/8/layout/default"/>
    <dgm:cxn modelId="{2F6E375F-BB2A-44FB-B1CC-F6E151FB8189}" type="presParOf" srcId="{95CE4C32-E4D5-4794-ADE0-C4EECC6BBA39}" destId="{F0956AB1-4CAC-40E1-AC8A-6D7523181E9B}" srcOrd="3" destOrd="0" presId="urn:microsoft.com/office/officeart/2005/8/layout/default"/>
    <dgm:cxn modelId="{BE6662AC-E053-4194-8368-7FDE8582353D}" type="presParOf" srcId="{95CE4C32-E4D5-4794-ADE0-C4EECC6BBA39}" destId="{0ACEC58B-6141-43DE-B2EE-8476EFDC8D5C}" srcOrd="4" destOrd="0" presId="urn:microsoft.com/office/officeart/2005/8/layout/default"/>
    <dgm:cxn modelId="{804235CE-B1CC-4AE5-8337-7DD712858768}" type="presParOf" srcId="{95CE4C32-E4D5-4794-ADE0-C4EECC6BBA39}" destId="{97F2A46C-7819-4A92-BFE8-34F3A8372393}" srcOrd="5" destOrd="0" presId="urn:microsoft.com/office/officeart/2005/8/layout/default"/>
    <dgm:cxn modelId="{FD531AAD-0F57-4FE0-A18D-7DB7D16E7F04}" type="presParOf" srcId="{95CE4C32-E4D5-4794-ADE0-C4EECC6BBA39}" destId="{FCC6BA5A-33AB-46B6-9BE7-F24B864661AE}" srcOrd="6" destOrd="0" presId="urn:microsoft.com/office/officeart/2005/8/layout/default"/>
    <dgm:cxn modelId="{094E5B16-9EAC-4124-9301-E2E488C26E7A}" type="presParOf" srcId="{95CE4C32-E4D5-4794-ADE0-C4EECC6BBA39}" destId="{5549B12A-58EB-40F3-AAC4-C5F8A6844F08}" srcOrd="7" destOrd="0" presId="urn:microsoft.com/office/officeart/2005/8/layout/default"/>
    <dgm:cxn modelId="{FA1685C4-2342-474A-B44D-C918F79CA981}" type="presParOf" srcId="{95CE4C32-E4D5-4794-ADE0-C4EECC6BBA39}" destId="{11697237-4E6D-418D-A9BD-C457BD39CC75}" srcOrd="8" destOrd="0" presId="urn:microsoft.com/office/officeart/2005/8/layout/default"/>
    <dgm:cxn modelId="{2AFA64FD-847D-4EC8-BA98-32E61F1D3E99}" type="presParOf" srcId="{95CE4C32-E4D5-4794-ADE0-C4EECC6BBA39}" destId="{7886C3C3-B9FC-4862-B3B0-38E2E39C1BCA}" srcOrd="9" destOrd="0" presId="urn:microsoft.com/office/officeart/2005/8/layout/default"/>
    <dgm:cxn modelId="{1E698659-4E4F-4341-A72A-B37A2B5698E7}" type="presParOf" srcId="{95CE4C32-E4D5-4794-ADE0-C4EECC6BBA39}" destId="{0BE5E61E-3773-4D3B-993A-D10CFEF5DDD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9B32-E0B9-4A50-AA6C-1C7D7F9B239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40463-7E74-4A6F-A784-B137C7042C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Continue to expand the advantages of Digital Twin</a:t>
          </a:r>
        </a:p>
      </dgm:t>
    </dgm:pt>
    <dgm:pt modelId="{47ABA399-70A0-47D4-8BA9-5ED3D72DB227}" type="parTrans" cxnId="{B0C0FB47-8E43-4253-A842-5DBED3936C6E}">
      <dgm:prSet/>
      <dgm:spPr/>
      <dgm:t>
        <a:bodyPr/>
        <a:lstStyle/>
        <a:p>
          <a:endParaRPr lang="en-US"/>
        </a:p>
      </dgm:t>
    </dgm:pt>
    <dgm:pt modelId="{51E2180B-7C41-468F-B1CE-C3FF2EA76D0B}" type="sibTrans" cxnId="{B0C0FB47-8E43-4253-A842-5DBED3936C6E}">
      <dgm:prSet/>
      <dgm:spPr/>
      <dgm:t>
        <a:bodyPr/>
        <a:lstStyle/>
        <a:p>
          <a:endParaRPr lang="en-US"/>
        </a:p>
      </dgm:t>
    </dgm:pt>
    <dgm:pt modelId="{0F47E57F-EA36-4F95-A432-6FA2349519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 efforts to enhance sustainability and reduce carbon footprint.</a:t>
          </a:r>
        </a:p>
      </dgm:t>
    </dgm:pt>
    <dgm:pt modelId="{07D8E946-B364-4C1D-9A3C-70068D7E6AC5}" type="parTrans" cxnId="{FB2988F9-8183-48BE-B852-4568BB397E6D}">
      <dgm:prSet/>
      <dgm:spPr/>
      <dgm:t>
        <a:bodyPr/>
        <a:lstStyle/>
        <a:p>
          <a:endParaRPr lang="en-US"/>
        </a:p>
      </dgm:t>
    </dgm:pt>
    <dgm:pt modelId="{1CB05D37-D8B6-46B3-A88C-B81C295FA387}" type="sibTrans" cxnId="{FB2988F9-8183-48BE-B852-4568BB397E6D}">
      <dgm:prSet/>
      <dgm:spPr/>
      <dgm:t>
        <a:bodyPr/>
        <a:lstStyle/>
        <a:p>
          <a:endParaRPr lang="en-US"/>
        </a:p>
      </dgm:t>
    </dgm:pt>
    <dgm:pt modelId="{3FACB068-CD76-4606-AB49-874ED493F5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Continue to serve as a global information source for smart spaces.</a:t>
          </a:r>
        </a:p>
      </dgm:t>
    </dgm:pt>
    <dgm:pt modelId="{089B7412-B1D3-4787-B6B1-CBAAE5E5A77F}" type="parTrans" cxnId="{56BB66E3-1473-4259-89F5-B36FA82975DD}">
      <dgm:prSet/>
      <dgm:spPr/>
      <dgm:t>
        <a:bodyPr/>
        <a:lstStyle/>
        <a:p>
          <a:endParaRPr lang="en-US"/>
        </a:p>
      </dgm:t>
    </dgm:pt>
    <dgm:pt modelId="{AEC4450F-786F-4511-BDDF-96EAF0A494A1}" type="sibTrans" cxnId="{56BB66E3-1473-4259-89F5-B36FA82975DD}">
      <dgm:prSet/>
      <dgm:spPr/>
      <dgm:t>
        <a:bodyPr/>
        <a:lstStyle/>
        <a:p>
          <a:endParaRPr lang="en-US"/>
        </a:p>
      </dgm:t>
    </dgm:pt>
    <dgm:pt modelId="{570A779C-B1C5-47D0-98EC-7E3AD978B4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customized experiences for both customers and partners.</a:t>
          </a:r>
        </a:p>
      </dgm:t>
    </dgm:pt>
    <dgm:pt modelId="{9A8EC881-CA70-4DD2-A9DE-6B3C36544E00}" type="parTrans" cxnId="{A477054F-896B-4DCC-9B04-D2F4CB742F36}">
      <dgm:prSet/>
      <dgm:spPr/>
      <dgm:t>
        <a:bodyPr/>
        <a:lstStyle/>
        <a:p>
          <a:endParaRPr lang="en-US"/>
        </a:p>
      </dgm:t>
    </dgm:pt>
    <dgm:pt modelId="{6E61AE9C-5B6B-4E59-AFC5-8F81470EFE8B}" type="sibTrans" cxnId="{A477054F-896B-4DCC-9B04-D2F4CB742F36}">
      <dgm:prSet/>
      <dgm:spPr/>
      <dgm:t>
        <a:bodyPr/>
        <a:lstStyle/>
        <a:p>
          <a:endParaRPr lang="en-US"/>
        </a:p>
      </dgm:t>
    </dgm:pt>
    <dgm:pt modelId="{4D4CFA36-A50A-46E1-BEE1-2EE051123A62}" type="pres">
      <dgm:prSet presAssocID="{DCDC9B32-E0B9-4A50-AA6C-1C7D7F9B239C}" presName="root" presStyleCnt="0">
        <dgm:presLayoutVars>
          <dgm:dir/>
          <dgm:resizeHandles val="exact"/>
        </dgm:presLayoutVars>
      </dgm:prSet>
      <dgm:spPr/>
    </dgm:pt>
    <dgm:pt modelId="{053681D3-2057-471A-87F7-A17FC36BBF9D}" type="pres">
      <dgm:prSet presAssocID="{F0840463-7E74-4A6F-A784-B137C7042C2B}" presName="compNode" presStyleCnt="0"/>
      <dgm:spPr/>
    </dgm:pt>
    <dgm:pt modelId="{B36428A1-4ED5-4BE0-99CF-775033163666}" type="pres">
      <dgm:prSet presAssocID="{F0840463-7E74-4A6F-A784-B137C7042C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D270B7F-9631-4AFD-873D-FB6AD727325A}" type="pres">
      <dgm:prSet presAssocID="{F0840463-7E74-4A6F-A784-B137C7042C2B}" presName="spaceRect" presStyleCnt="0"/>
      <dgm:spPr/>
    </dgm:pt>
    <dgm:pt modelId="{3009224B-D107-44C7-96DF-DF26896C9247}" type="pres">
      <dgm:prSet presAssocID="{F0840463-7E74-4A6F-A784-B137C7042C2B}" presName="textRect" presStyleLbl="revTx" presStyleIdx="0" presStyleCnt="4">
        <dgm:presLayoutVars>
          <dgm:chMax val="1"/>
          <dgm:chPref val="1"/>
        </dgm:presLayoutVars>
      </dgm:prSet>
      <dgm:spPr/>
    </dgm:pt>
    <dgm:pt modelId="{FC4D00F4-C7C9-40F5-9415-E1188CC88703}" type="pres">
      <dgm:prSet presAssocID="{51E2180B-7C41-468F-B1CE-C3FF2EA76D0B}" presName="sibTrans" presStyleCnt="0"/>
      <dgm:spPr/>
    </dgm:pt>
    <dgm:pt modelId="{B58E7901-DCEA-4CC6-940E-9B87B60D4466}" type="pres">
      <dgm:prSet presAssocID="{0F47E57F-EA36-4F95-A432-6FA234951991}" presName="compNode" presStyleCnt="0"/>
      <dgm:spPr/>
    </dgm:pt>
    <dgm:pt modelId="{1E82078E-9DFB-4E83-A4E3-1D5ED4426ED6}" type="pres">
      <dgm:prSet presAssocID="{0F47E57F-EA36-4F95-A432-6FA2349519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E1FF203-E76B-4F3D-A7D0-75BBA967596D}" type="pres">
      <dgm:prSet presAssocID="{0F47E57F-EA36-4F95-A432-6FA234951991}" presName="spaceRect" presStyleCnt="0"/>
      <dgm:spPr/>
    </dgm:pt>
    <dgm:pt modelId="{A400D942-C79C-4B2F-89F4-5CA1823CC1C9}" type="pres">
      <dgm:prSet presAssocID="{0F47E57F-EA36-4F95-A432-6FA234951991}" presName="textRect" presStyleLbl="revTx" presStyleIdx="1" presStyleCnt="4">
        <dgm:presLayoutVars>
          <dgm:chMax val="1"/>
          <dgm:chPref val="1"/>
        </dgm:presLayoutVars>
      </dgm:prSet>
      <dgm:spPr/>
    </dgm:pt>
    <dgm:pt modelId="{F5810DCD-10A2-474F-9BB7-3985BC9FFE3D}" type="pres">
      <dgm:prSet presAssocID="{1CB05D37-D8B6-46B3-A88C-B81C295FA387}" presName="sibTrans" presStyleCnt="0"/>
      <dgm:spPr/>
    </dgm:pt>
    <dgm:pt modelId="{45B1FD97-FC2C-4DBE-BAB7-574B84B4B01B}" type="pres">
      <dgm:prSet presAssocID="{3FACB068-CD76-4606-AB49-874ED493F594}" presName="compNode" presStyleCnt="0"/>
      <dgm:spPr/>
    </dgm:pt>
    <dgm:pt modelId="{71B2801C-FABF-45B4-85AD-1A56E3C20517}" type="pres">
      <dgm:prSet presAssocID="{3FACB068-CD76-4606-AB49-874ED493F5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34A5653-B91D-4529-A990-55F2D3E09142}" type="pres">
      <dgm:prSet presAssocID="{3FACB068-CD76-4606-AB49-874ED493F594}" presName="spaceRect" presStyleCnt="0"/>
      <dgm:spPr/>
    </dgm:pt>
    <dgm:pt modelId="{AE9980E0-A0DE-43C9-8A6E-FEF30EBB101E}" type="pres">
      <dgm:prSet presAssocID="{3FACB068-CD76-4606-AB49-874ED493F594}" presName="textRect" presStyleLbl="revTx" presStyleIdx="2" presStyleCnt="4">
        <dgm:presLayoutVars>
          <dgm:chMax val="1"/>
          <dgm:chPref val="1"/>
        </dgm:presLayoutVars>
      </dgm:prSet>
      <dgm:spPr/>
    </dgm:pt>
    <dgm:pt modelId="{D37C6551-C063-4B56-8912-8A5B1238713A}" type="pres">
      <dgm:prSet presAssocID="{AEC4450F-786F-4511-BDDF-96EAF0A494A1}" presName="sibTrans" presStyleCnt="0"/>
      <dgm:spPr/>
    </dgm:pt>
    <dgm:pt modelId="{7E622DDA-F451-4156-83F3-78D7ED292ABE}" type="pres">
      <dgm:prSet presAssocID="{570A779C-B1C5-47D0-98EC-7E3AD978B46A}" presName="compNode" presStyleCnt="0"/>
      <dgm:spPr/>
    </dgm:pt>
    <dgm:pt modelId="{026CEFD2-8F78-45D6-AC22-2264646BD18F}" type="pres">
      <dgm:prSet presAssocID="{570A779C-B1C5-47D0-98EC-7E3AD978B4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2C9D460-A848-4C64-88A9-862A3A10BBC8}" type="pres">
      <dgm:prSet presAssocID="{570A779C-B1C5-47D0-98EC-7E3AD978B46A}" presName="spaceRect" presStyleCnt="0"/>
      <dgm:spPr/>
    </dgm:pt>
    <dgm:pt modelId="{F6506BBB-4A20-47F6-BB62-B98AEECCE762}" type="pres">
      <dgm:prSet presAssocID="{570A779C-B1C5-47D0-98EC-7E3AD978B46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968667-330E-4470-AAB8-4A633B25FFF2}" type="presOf" srcId="{570A779C-B1C5-47D0-98EC-7E3AD978B46A}" destId="{F6506BBB-4A20-47F6-BB62-B98AEECCE762}" srcOrd="0" destOrd="0" presId="urn:microsoft.com/office/officeart/2018/2/layout/IconLabelList"/>
    <dgm:cxn modelId="{B0C0FB47-8E43-4253-A842-5DBED3936C6E}" srcId="{DCDC9B32-E0B9-4A50-AA6C-1C7D7F9B239C}" destId="{F0840463-7E74-4A6F-A784-B137C7042C2B}" srcOrd="0" destOrd="0" parTransId="{47ABA399-70A0-47D4-8BA9-5ED3D72DB227}" sibTransId="{51E2180B-7C41-468F-B1CE-C3FF2EA76D0B}"/>
    <dgm:cxn modelId="{A477054F-896B-4DCC-9B04-D2F4CB742F36}" srcId="{DCDC9B32-E0B9-4A50-AA6C-1C7D7F9B239C}" destId="{570A779C-B1C5-47D0-98EC-7E3AD978B46A}" srcOrd="3" destOrd="0" parTransId="{9A8EC881-CA70-4DD2-A9DE-6B3C36544E00}" sibTransId="{6E61AE9C-5B6B-4E59-AFC5-8F81470EFE8B}"/>
    <dgm:cxn modelId="{806BD790-9552-4262-9F30-AC2282FACA3E}" type="presOf" srcId="{0F47E57F-EA36-4F95-A432-6FA234951991}" destId="{A400D942-C79C-4B2F-89F4-5CA1823CC1C9}" srcOrd="0" destOrd="0" presId="urn:microsoft.com/office/officeart/2018/2/layout/IconLabelList"/>
    <dgm:cxn modelId="{DD77B8C1-696C-4846-9440-D1700E14B965}" type="presOf" srcId="{F0840463-7E74-4A6F-A784-B137C7042C2B}" destId="{3009224B-D107-44C7-96DF-DF26896C9247}" srcOrd="0" destOrd="0" presId="urn:microsoft.com/office/officeart/2018/2/layout/IconLabelList"/>
    <dgm:cxn modelId="{EEA3BDC2-5360-4091-B071-8AAFE3D3F33C}" type="presOf" srcId="{3FACB068-CD76-4606-AB49-874ED493F594}" destId="{AE9980E0-A0DE-43C9-8A6E-FEF30EBB101E}" srcOrd="0" destOrd="0" presId="urn:microsoft.com/office/officeart/2018/2/layout/IconLabelList"/>
    <dgm:cxn modelId="{E55057E2-8500-40F5-983E-27A46297EEED}" type="presOf" srcId="{DCDC9B32-E0B9-4A50-AA6C-1C7D7F9B239C}" destId="{4D4CFA36-A50A-46E1-BEE1-2EE051123A62}" srcOrd="0" destOrd="0" presId="urn:microsoft.com/office/officeart/2018/2/layout/IconLabelList"/>
    <dgm:cxn modelId="{56BB66E3-1473-4259-89F5-B36FA82975DD}" srcId="{DCDC9B32-E0B9-4A50-AA6C-1C7D7F9B239C}" destId="{3FACB068-CD76-4606-AB49-874ED493F594}" srcOrd="2" destOrd="0" parTransId="{089B7412-B1D3-4787-B6B1-CBAAE5E5A77F}" sibTransId="{AEC4450F-786F-4511-BDDF-96EAF0A494A1}"/>
    <dgm:cxn modelId="{FB2988F9-8183-48BE-B852-4568BB397E6D}" srcId="{DCDC9B32-E0B9-4A50-AA6C-1C7D7F9B239C}" destId="{0F47E57F-EA36-4F95-A432-6FA234951991}" srcOrd="1" destOrd="0" parTransId="{07D8E946-B364-4C1D-9A3C-70068D7E6AC5}" sibTransId="{1CB05D37-D8B6-46B3-A88C-B81C295FA387}"/>
    <dgm:cxn modelId="{879D3D2F-3673-4852-9052-F305DFA7E518}" type="presParOf" srcId="{4D4CFA36-A50A-46E1-BEE1-2EE051123A62}" destId="{053681D3-2057-471A-87F7-A17FC36BBF9D}" srcOrd="0" destOrd="0" presId="urn:microsoft.com/office/officeart/2018/2/layout/IconLabelList"/>
    <dgm:cxn modelId="{099C26C7-6D04-4015-9531-811AF0EDEB60}" type="presParOf" srcId="{053681D3-2057-471A-87F7-A17FC36BBF9D}" destId="{B36428A1-4ED5-4BE0-99CF-775033163666}" srcOrd="0" destOrd="0" presId="urn:microsoft.com/office/officeart/2018/2/layout/IconLabelList"/>
    <dgm:cxn modelId="{33565B96-B998-44AD-8DED-3FDAAD1C7FD9}" type="presParOf" srcId="{053681D3-2057-471A-87F7-A17FC36BBF9D}" destId="{0D270B7F-9631-4AFD-873D-FB6AD727325A}" srcOrd="1" destOrd="0" presId="urn:microsoft.com/office/officeart/2018/2/layout/IconLabelList"/>
    <dgm:cxn modelId="{F70B0E53-A717-4FB1-93C1-29498AF6F211}" type="presParOf" srcId="{053681D3-2057-471A-87F7-A17FC36BBF9D}" destId="{3009224B-D107-44C7-96DF-DF26896C9247}" srcOrd="2" destOrd="0" presId="urn:microsoft.com/office/officeart/2018/2/layout/IconLabelList"/>
    <dgm:cxn modelId="{2F5558F3-0621-4C5D-9F30-EED26088DD9E}" type="presParOf" srcId="{4D4CFA36-A50A-46E1-BEE1-2EE051123A62}" destId="{FC4D00F4-C7C9-40F5-9415-E1188CC88703}" srcOrd="1" destOrd="0" presId="urn:microsoft.com/office/officeart/2018/2/layout/IconLabelList"/>
    <dgm:cxn modelId="{72AE0509-5038-40BE-9488-B8B8A90B88B9}" type="presParOf" srcId="{4D4CFA36-A50A-46E1-BEE1-2EE051123A62}" destId="{B58E7901-DCEA-4CC6-940E-9B87B60D4466}" srcOrd="2" destOrd="0" presId="urn:microsoft.com/office/officeart/2018/2/layout/IconLabelList"/>
    <dgm:cxn modelId="{F2F6E031-CBB6-4628-AD9F-0B883C240F74}" type="presParOf" srcId="{B58E7901-DCEA-4CC6-940E-9B87B60D4466}" destId="{1E82078E-9DFB-4E83-A4E3-1D5ED4426ED6}" srcOrd="0" destOrd="0" presId="urn:microsoft.com/office/officeart/2018/2/layout/IconLabelList"/>
    <dgm:cxn modelId="{DAA76750-A549-4166-BAA8-5B817D5D21B1}" type="presParOf" srcId="{B58E7901-DCEA-4CC6-940E-9B87B60D4466}" destId="{AE1FF203-E76B-4F3D-A7D0-75BBA967596D}" srcOrd="1" destOrd="0" presId="urn:microsoft.com/office/officeart/2018/2/layout/IconLabelList"/>
    <dgm:cxn modelId="{D3F6EAA6-551E-493F-9AE6-9BE4D7620A25}" type="presParOf" srcId="{B58E7901-DCEA-4CC6-940E-9B87B60D4466}" destId="{A400D942-C79C-4B2F-89F4-5CA1823CC1C9}" srcOrd="2" destOrd="0" presId="urn:microsoft.com/office/officeart/2018/2/layout/IconLabelList"/>
    <dgm:cxn modelId="{54F0EB65-1133-4B55-9E7D-CA379F9E6631}" type="presParOf" srcId="{4D4CFA36-A50A-46E1-BEE1-2EE051123A62}" destId="{F5810DCD-10A2-474F-9BB7-3985BC9FFE3D}" srcOrd="3" destOrd="0" presId="urn:microsoft.com/office/officeart/2018/2/layout/IconLabelList"/>
    <dgm:cxn modelId="{D7EEC804-D9B0-482D-AD50-A5C708D04017}" type="presParOf" srcId="{4D4CFA36-A50A-46E1-BEE1-2EE051123A62}" destId="{45B1FD97-FC2C-4DBE-BAB7-574B84B4B01B}" srcOrd="4" destOrd="0" presId="urn:microsoft.com/office/officeart/2018/2/layout/IconLabelList"/>
    <dgm:cxn modelId="{D4716C56-909D-4E97-93D8-CE70B96C1919}" type="presParOf" srcId="{45B1FD97-FC2C-4DBE-BAB7-574B84B4B01B}" destId="{71B2801C-FABF-45B4-85AD-1A56E3C20517}" srcOrd="0" destOrd="0" presId="urn:microsoft.com/office/officeart/2018/2/layout/IconLabelList"/>
    <dgm:cxn modelId="{52026B30-023E-4327-BDD9-6D1FD30B39CC}" type="presParOf" srcId="{45B1FD97-FC2C-4DBE-BAB7-574B84B4B01B}" destId="{734A5653-B91D-4529-A990-55F2D3E09142}" srcOrd="1" destOrd="0" presId="urn:microsoft.com/office/officeart/2018/2/layout/IconLabelList"/>
    <dgm:cxn modelId="{4BD30310-FB03-4258-9D3B-13BDDE22E451}" type="presParOf" srcId="{45B1FD97-FC2C-4DBE-BAB7-574B84B4B01B}" destId="{AE9980E0-A0DE-43C9-8A6E-FEF30EBB101E}" srcOrd="2" destOrd="0" presId="urn:microsoft.com/office/officeart/2018/2/layout/IconLabelList"/>
    <dgm:cxn modelId="{25717B6D-BEAB-47BD-AD78-4CC63CA3B632}" type="presParOf" srcId="{4D4CFA36-A50A-46E1-BEE1-2EE051123A62}" destId="{D37C6551-C063-4B56-8912-8A5B1238713A}" srcOrd="5" destOrd="0" presId="urn:microsoft.com/office/officeart/2018/2/layout/IconLabelList"/>
    <dgm:cxn modelId="{2D38193F-F471-4A01-A389-DE4AB436F8AB}" type="presParOf" srcId="{4D4CFA36-A50A-46E1-BEE1-2EE051123A62}" destId="{7E622DDA-F451-4156-83F3-78D7ED292ABE}" srcOrd="6" destOrd="0" presId="urn:microsoft.com/office/officeart/2018/2/layout/IconLabelList"/>
    <dgm:cxn modelId="{51880EC2-570D-43F9-AA13-30CC943BFE2A}" type="presParOf" srcId="{7E622DDA-F451-4156-83F3-78D7ED292ABE}" destId="{026CEFD2-8F78-45D6-AC22-2264646BD18F}" srcOrd="0" destOrd="0" presId="urn:microsoft.com/office/officeart/2018/2/layout/IconLabelList"/>
    <dgm:cxn modelId="{7697FC68-0EC2-4E63-821B-01C74A95D8F0}" type="presParOf" srcId="{7E622DDA-F451-4156-83F3-78D7ED292ABE}" destId="{42C9D460-A848-4C64-88A9-862A3A10BBC8}" srcOrd="1" destOrd="0" presId="urn:microsoft.com/office/officeart/2018/2/layout/IconLabelList"/>
    <dgm:cxn modelId="{9F4B4321-2DD1-40F2-AFCD-0F8BAF6A065F}" type="presParOf" srcId="{7E622DDA-F451-4156-83F3-78D7ED292ABE}" destId="{F6506BBB-4A20-47F6-BB62-B98AEECCE7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CD4BD-1227-4A52-AE30-CAF1D4485427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0A3E-2F69-4843-81BA-7F8590DA5CFF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Safety and protection</a:t>
          </a:r>
        </a:p>
      </dsp:txBody>
      <dsp:txXfrm>
        <a:off x="1512" y="2261913"/>
        <a:ext cx="1589062" cy="635625"/>
      </dsp:txXfrm>
    </dsp:sp>
    <dsp:sp modelId="{9C60442D-CF23-4C26-8133-ACAAB9AA19A6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E6D4C-800C-4732-9503-628A399EFB8C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Airside procedures</a:t>
          </a:r>
        </a:p>
      </dsp:txBody>
      <dsp:txXfrm>
        <a:off x="1868660" y="2261913"/>
        <a:ext cx="1589062" cy="635625"/>
      </dsp:txXfrm>
    </dsp:sp>
    <dsp:sp modelId="{5C0AF555-D125-4E14-8103-7EB76B4524C8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C0D28-26B6-43EE-97C8-6AC55177009D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Terminal procedures</a:t>
          </a:r>
        </a:p>
      </dsp:txBody>
      <dsp:txXfrm>
        <a:off x="3735809" y="2261913"/>
        <a:ext cx="1589062" cy="635625"/>
      </dsp:txXfrm>
    </dsp:sp>
    <dsp:sp modelId="{7CF2AA08-77A5-4176-8DE4-7142B2781D1A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F19DF-13F9-4C25-B88E-20E54A621768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Landside operations</a:t>
          </a:r>
        </a:p>
      </dsp:txBody>
      <dsp:txXfrm>
        <a:off x="5602957" y="2261913"/>
        <a:ext cx="1589062" cy="635625"/>
      </dsp:txXfrm>
    </dsp:sp>
    <dsp:sp modelId="{D3F3BE0E-7931-428E-9070-913DBEC5E747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8E02A-C470-435A-8115-53A09B55BFF7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Curbside management</a:t>
          </a:r>
        </a:p>
      </dsp:txBody>
      <dsp:txXfrm>
        <a:off x="7470105" y="2261913"/>
        <a:ext cx="1589062" cy="635625"/>
      </dsp:txXfrm>
    </dsp:sp>
    <dsp:sp modelId="{20EC7BC5-73F5-44DD-828D-FFD53C8767AE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4A776-CFE8-4EA5-9F9D-FDA9996A3717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Traffic regulations</a:t>
          </a:r>
        </a:p>
      </dsp:txBody>
      <dsp:txXfrm>
        <a:off x="9337254" y="2261913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7EE74-0F52-4FE3-95ED-A0A9C3B8027E}">
      <dsp:nvSpPr>
        <dsp:cNvPr id="0" name=""/>
        <dsp:cNvSpPr/>
      </dsp:nvSpPr>
      <dsp:spPr>
        <a:xfrm>
          <a:off x="0" y="3450"/>
          <a:ext cx="5315188" cy="7490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890D7-67C2-499C-997D-9F2726831599}">
      <dsp:nvSpPr>
        <dsp:cNvPr id="0" name=""/>
        <dsp:cNvSpPr/>
      </dsp:nvSpPr>
      <dsp:spPr>
        <a:xfrm>
          <a:off x="226574" y="171977"/>
          <a:ext cx="412356" cy="411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A11D2-3E0A-4FE0-AE4E-D1C4A87678B0}">
      <dsp:nvSpPr>
        <dsp:cNvPr id="0" name=""/>
        <dsp:cNvSpPr/>
      </dsp:nvSpPr>
      <dsp:spPr>
        <a:xfrm>
          <a:off x="865505" y="3450"/>
          <a:ext cx="4241409" cy="74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Internet of Things (IoT) concept to automate the check-in process as a self-service check-in counter where passengers use smart counters to check in their luggage </a:t>
          </a:r>
        </a:p>
      </dsp:txBody>
      <dsp:txXfrm>
        <a:off x="865505" y="3450"/>
        <a:ext cx="4241409" cy="749738"/>
      </dsp:txXfrm>
    </dsp:sp>
    <dsp:sp modelId="{AF318E41-AEEA-4517-A098-2CF044DDD4E1}">
      <dsp:nvSpPr>
        <dsp:cNvPr id="0" name=""/>
        <dsp:cNvSpPr/>
      </dsp:nvSpPr>
      <dsp:spPr>
        <a:xfrm>
          <a:off x="0" y="929598"/>
          <a:ext cx="5315188" cy="7490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0AF6A-57AB-4A29-A7BA-7D2AE25D2CC0}">
      <dsp:nvSpPr>
        <dsp:cNvPr id="0" name=""/>
        <dsp:cNvSpPr/>
      </dsp:nvSpPr>
      <dsp:spPr>
        <a:xfrm>
          <a:off x="226574" y="1098124"/>
          <a:ext cx="412356" cy="411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9D23-0E70-4931-9634-86B3EBBAC8E2}">
      <dsp:nvSpPr>
        <dsp:cNvPr id="0" name=""/>
        <dsp:cNvSpPr/>
      </dsp:nvSpPr>
      <dsp:spPr>
        <a:xfrm>
          <a:off x="865505" y="929598"/>
          <a:ext cx="4241409" cy="74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Smart counters used RFID (Radio-frequency identification) tags</a:t>
          </a:r>
        </a:p>
      </dsp:txBody>
      <dsp:txXfrm>
        <a:off x="865505" y="929598"/>
        <a:ext cx="4241409" cy="749738"/>
      </dsp:txXfrm>
    </dsp:sp>
    <dsp:sp modelId="{1B808059-569E-4FD6-A500-462E3AADBB81}">
      <dsp:nvSpPr>
        <dsp:cNvPr id="0" name=""/>
        <dsp:cNvSpPr/>
      </dsp:nvSpPr>
      <dsp:spPr>
        <a:xfrm>
          <a:off x="0" y="1855746"/>
          <a:ext cx="5315188" cy="7490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C6510-2C3C-4E38-BC33-E8996C8CF3A4}">
      <dsp:nvSpPr>
        <dsp:cNvPr id="0" name=""/>
        <dsp:cNvSpPr/>
      </dsp:nvSpPr>
      <dsp:spPr>
        <a:xfrm>
          <a:off x="226574" y="2024272"/>
          <a:ext cx="412356" cy="411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D14F6-D3BE-4F3D-ACB7-099D3F50EECF}">
      <dsp:nvSpPr>
        <dsp:cNvPr id="0" name=""/>
        <dsp:cNvSpPr/>
      </dsp:nvSpPr>
      <dsp:spPr>
        <a:xfrm>
          <a:off x="865505" y="1855746"/>
          <a:ext cx="4241409" cy="74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Computer vision played as a security verification procedure</a:t>
          </a:r>
        </a:p>
      </dsp:txBody>
      <dsp:txXfrm>
        <a:off x="865505" y="1855746"/>
        <a:ext cx="4241409" cy="749738"/>
      </dsp:txXfrm>
    </dsp:sp>
    <dsp:sp modelId="{5F9665C9-2953-492B-824C-5F6746A3A4DD}">
      <dsp:nvSpPr>
        <dsp:cNvPr id="0" name=""/>
        <dsp:cNvSpPr/>
      </dsp:nvSpPr>
      <dsp:spPr>
        <a:xfrm>
          <a:off x="0" y="2781893"/>
          <a:ext cx="5315188" cy="7490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C7CD7-41FF-414F-BC48-7F7689A27AD6}">
      <dsp:nvSpPr>
        <dsp:cNvPr id="0" name=""/>
        <dsp:cNvSpPr/>
      </dsp:nvSpPr>
      <dsp:spPr>
        <a:xfrm>
          <a:off x="226574" y="2950420"/>
          <a:ext cx="412356" cy="4119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0826-1165-4854-BE10-7518F106AE40}">
      <dsp:nvSpPr>
        <dsp:cNvPr id="0" name=""/>
        <dsp:cNvSpPr/>
      </dsp:nvSpPr>
      <dsp:spPr>
        <a:xfrm>
          <a:off x="865505" y="2781893"/>
          <a:ext cx="4241409" cy="74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Reduces the time by 49%</a:t>
          </a:r>
        </a:p>
      </dsp:txBody>
      <dsp:txXfrm>
        <a:off x="865505" y="2781893"/>
        <a:ext cx="4241409" cy="749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3D21E-1978-47BD-9950-E618E97CBEA7}">
      <dsp:nvSpPr>
        <dsp:cNvPr id="0" name=""/>
        <dsp:cNvSpPr/>
      </dsp:nvSpPr>
      <dsp:spPr>
        <a:xfrm>
          <a:off x="0" y="0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Innovative AI solutions for intelligent parking, traffic management, and retail sales.</a:t>
          </a:r>
        </a:p>
      </dsp:txBody>
      <dsp:txXfrm>
        <a:off x="0" y="0"/>
        <a:ext cx="2038239" cy="1222943"/>
      </dsp:txXfrm>
    </dsp:sp>
    <dsp:sp modelId="{3751705A-C025-41E5-8F87-DB24BF0E96B4}">
      <dsp:nvSpPr>
        <dsp:cNvPr id="0" name=""/>
        <dsp:cNvSpPr/>
      </dsp:nvSpPr>
      <dsp:spPr>
        <a:xfrm>
          <a:off x="2212603" y="585684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Access real-time curb and street activity for freight, ride-hailing, delivery, and passenger vehicles, as well as for buses, e-scooters, bicycles, and pedestrians.</a:t>
          </a:r>
        </a:p>
      </dsp:txBody>
      <dsp:txXfrm>
        <a:off x="2212603" y="585684"/>
        <a:ext cx="2038239" cy="1222943"/>
      </dsp:txXfrm>
    </dsp:sp>
    <dsp:sp modelId="{0ACEC58B-6141-43DE-B2EE-8476EFDC8D5C}">
      <dsp:nvSpPr>
        <dsp:cNvPr id="0" name=""/>
        <dsp:cNvSpPr/>
      </dsp:nvSpPr>
      <dsp:spPr>
        <a:xfrm>
          <a:off x="0" y="1466774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Improve overall guest experience</a:t>
          </a:r>
        </a:p>
      </dsp:txBody>
      <dsp:txXfrm>
        <a:off x="0" y="1466774"/>
        <a:ext cx="2038239" cy="1222943"/>
      </dsp:txXfrm>
    </dsp:sp>
    <dsp:sp modelId="{FCC6BA5A-33AB-46B6-9BE7-F24B864661AE}">
      <dsp:nvSpPr>
        <dsp:cNvPr id="0" name=""/>
        <dsp:cNvSpPr/>
      </dsp:nvSpPr>
      <dsp:spPr>
        <a:xfrm>
          <a:off x="2242585" y="1981890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Ensure accurate billing by validating all Transportation Network Company (Ride Share Apps) activity.</a:t>
          </a:r>
        </a:p>
      </dsp:txBody>
      <dsp:txXfrm>
        <a:off x="2242585" y="1981890"/>
        <a:ext cx="2038239" cy="1222943"/>
      </dsp:txXfrm>
    </dsp:sp>
    <dsp:sp modelId="{11697237-4E6D-418D-A9BD-C457BD39CC75}">
      <dsp:nvSpPr>
        <dsp:cNvPr id="0" name=""/>
        <dsp:cNvSpPr/>
      </dsp:nvSpPr>
      <dsp:spPr>
        <a:xfrm>
          <a:off x="0" y="2884003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Reduce wait times at drop-off and pick-up locations.</a:t>
          </a:r>
        </a:p>
      </dsp:txBody>
      <dsp:txXfrm>
        <a:off x="0" y="2884003"/>
        <a:ext cx="2038239" cy="1222943"/>
      </dsp:txXfrm>
    </dsp:sp>
    <dsp:sp modelId="{0BE5E61E-3773-4D3B-993A-D10CFEF5DDD5}">
      <dsp:nvSpPr>
        <dsp:cNvPr id="0" name=""/>
        <dsp:cNvSpPr/>
      </dsp:nvSpPr>
      <dsp:spPr>
        <a:xfrm>
          <a:off x="2242585" y="3304223"/>
          <a:ext cx="2038239" cy="1222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Detect, notify, and enforce common violations automatically.</a:t>
          </a:r>
        </a:p>
      </dsp:txBody>
      <dsp:txXfrm>
        <a:off x="2242585" y="3304223"/>
        <a:ext cx="2038239" cy="1222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428A1-4ED5-4BE0-99CF-775033163666}">
      <dsp:nvSpPr>
        <dsp:cNvPr id="0" name=""/>
        <dsp:cNvSpPr/>
      </dsp:nvSpPr>
      <dsp:spPr>
        <a:xfrm>
          <a:off x="382927" y="1197488"/>
          <a:ext cx="625693" cy="625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9224B-D107-44C7-96DF-DF26896C9247}">
      <dsp:nvSpPr>
        <dsp:cNvPr id="0" name=""/>
        <dsp:cNvSpPr/>
      </dsp:nvSpPr>
      <dsp:spPr>
        <a:xfrm>
          <a:off x="559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Continue to expand the advantages of Digital Twin</a:t>
          </a:r>
        </a:p>
      </dsp:txBody>
      <dsp:txXfrm>
        <a:off x="559" y="2043047"/>
        <a:ext cx="1390429" cy="556171"/>
      </dsp:txXfrm>
    </dsp:sp>
    <dsp:sp modelId="{1E82078E-9DFB-4E83-A4E3-1D5ED4426ED6}">
      <dsp:nvSpPr>
        <dsp:cNvPr id="0" name=""/>
        <dsp:cNvSpPr/>
      </dsp:nvSpPr>
      <dsp:spPr>
        <a:xfrm>
          <a:off x="2016682" y="1197488"/>
          <a:ext cx="625693" cy="625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0D942-C79C-4B2F-89F4-5CA1823CC1C9}">
      <dsp:nvSpPr>
        <dsp:cNvPr id="0" name=""/>
        <dsp:cNvSpPr/>
      </dsp:nvSpPr>
      <dsp:spPr>
        <a:xfrm>
          <a:off x="1634314" y="2043047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Continuous efforts to enhance sustainability and reduce carbon footprint.</a:t>
          </a:r>
        </a:p>
      </dsp:txBody>
      <dsp:txXfrm>
        <a:off x="1634314" y="2043047"/>
        <a:ext cx="1390429" cy="556171"/>
      </dsp:txXfrm>
    </dsp:sp>
    <dsp:sp modelId="{71B2801C-FABF-45B4-85AD-1A56E3C20517}">
      <dsp:nvSpPr>
        <dsp:cNvPr id="0" name=""/>
        <dsp:cNvSpPr/>
      </dsp:nvSpPr>
      <dsp:spPr>
        <a:xfrm>
          <a:off x="382927" y="2946827"/>
          <a:ext cx="625693" cy="625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80E0-A0DE-43C9-8A6E-FEF30EBB101E}">
      <dsp:nvSpPr>
        <dsp:cNvPr id="0" name=""/>
        <dsp:cNvSpPr/>
      </dsp:nvSpPr>
      <dsp:spPr>
        <a:xfrm>
          <a:off x="559" y="3792386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Continue to serve as a global information source for smart spaces.</a:t>
          </a:r>
        </a:p>
      </dsp:txBody>
      <dsp:txXfrm>
        <a:off x="559" y="3792386"/>
        <a:ext cx="1390429" cy="556171"/>
      </dsp:txXfrm>
    </dsp:sp>
    <dsp:sp modelId="{026CEFD2-8F78-45D6-AC22-2264646BD18F}">
      <dsp:nvSpPr>
        <dsp:cNvPr id="0" name=""/>
        <dsp:cNvSpPr/>
      </dsp:nvSpPr>
      <dsp:spPr>
        <a:xfrm>
          <a:off x="2016682" y="2946827"/>
          <a:ext cx="625693" cy="625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06BBB-4A20-47F6-BB62-B98AEECCE762}">
      <dsp:nvSpPr>
        <dsp:cNvPr id="0" name=""/>
        <dsp:cNvSpPr/>
      </dsp:nvSpPr>
      <dsp:spPr>
        <a:xfrm>
          <a:off x="1634314" y="3792386"/>
          <a:ext cx="1390429" cy="55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customized experiences for both customers and partners.</a:t>
          </a:r>
        </a:p>
      </dsp:txBody>
      <dsp:txXfrm>
        <a:off x="1634314" y="3792386"/>
        <a:ext cx="1390429" cy="55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92E8-91D5-B475-0C81-4FDE7D7B8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D14E4-3CC4-E8B0-1C17-8959F8F32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9CC5-C217-6360-A293-2CA28DEE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8386E-BDCC-2125-4073-A6900AD3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CE380-6309-DF57-6F2D-2C4EE4F4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9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1223-8532-4BCA-6EEB-1F01F747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9365-6E73-E02C-9216-E1321588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D458-CC16-1161-A287-0C8AC19F8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2146D-A01A-725F-523D-CFA97EA0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577A-3E6E-0757-8B5D-CDC74AB0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69946-4332-572A-9FDF-4BDEEABCB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0183B-3F7F-401B-AC23-C36261006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219F-B39F-8845-C9C9-5FB8316D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780ED-DABD-6A52-1E44-F99F9E83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D009-BB6A-5678-485A-57B1A1AC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8388-16F0-5B55-A02E-C39A59ED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F7FA-32E8-F5C9-6FBB-A24635FE4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D7C7-43E4-0342-954F-654C546E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1508-77BD-68DB-D5FB-1A1796F0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7F60-E6B6-9778-C835-A5A2F184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3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C185-6B7B-5C85-F00C-F4E96729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AE31-9F07-F17E-1FD9-E19B325B0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7091-68F0-1E88-8714-E2909910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E1B2-CED0-BEBC-E2C2-B827F31D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9C2F-101A-EC48-3405-FC03C47B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5108-EA3E-A3E7-8421-9979E8AA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2BCD-639C-B3D0-D914-34AB5118D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E4DDF-4776-465F-2DB8-9B53FB0CA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C9168-211B-7991-6C1A-E55A83CA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140D1-CC92-63AA-ED27-44529A85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0AEBA-C43B-3240-573F-841A6E8C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4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0A9F-1FC0-7007-76F5-451B9BD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037A3-B569-E043-EA15-ABA228286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FB544-ED85-2A5D-BE0B-AC5155410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B7663-BF9A-D12E-835E-C6FE20346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1DB0B-6617-E4D2-8A6A-2CE3B86C4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69BCA-64F2-1B69-22C7-A1064997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8F742-384A-F134-3234-B5AE4D31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ECD0F-A103-FB83-4AE3-0AA9562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1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8871-9AC6-8135-CBCF-327E43B6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812F6-98A4-E894-9214-CAA5CD5A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CD8B6-51AC-E166-6C55-0333F2EE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2944C-100C-6BA3-6B2D-3319AC8F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0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63B76-437E-6BF3-532F-27F3BF9A0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00A88-5783-B4D5-153C-DD691B7A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E362-CC3F-5705-7188-34355399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B16D-2BF7-F665-2763-0A98AC2F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68BC-7961-8D55-2AAB-6CC6B246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70A04-FAA1-9DC1-E5B8-2DE529F23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B8549-AC02-A82A-1734-6D5F4DF6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A4B7-6EC8-0BEF-6BFE-27FD4B1E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372A2-94E7-914A-8D40-928D19D5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4D0F-A0F9-74AF-0F9A-57FCF8B7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5BDB-5EB3-CE8B-9ACB-05C1B0F05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FD538-4389-AE53-2448-E2BE0AAD8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3A863-1618-750B-E04E-3F041A1E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A2BEF-CE0E-EC28-D335-678ADFAA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52562-FBC1-87D1-B10D-E8CD5C90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EA0B9-0A45-9DA6-DE71-086A99C7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06A3-BFB3-506C-6449-694E020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78E5-628F-D314-2D30-53ECFA479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CF0AB-791F-4F60-BFE8-FA0C84E1EA7C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D23A4-0351-0EB4-6834-F017B220B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0448C-83BE-EE7E-FC1A-8ADB99109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74B7-E7FD-4F9C-9BD9-2B6A18A77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parked aeroplane">
            <a:extLst>
              <a:ext uri="{FF2B5EF4-FFF2-40B4-BE49-F238E27FC236}">
                <a16:creationId xmlns:a16="http://schemas.microsoft.com/office/drawing/2014/main" id="{8659BB01-0FAA-39C5-5DCE-B24121D89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562" r="-1" b="114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C266-8A58-8D4C-8F8D-B31E6A5F3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10288249" cy="5263447"/>
          </a:xfrm>
        </p:spPr>
        <p:txBody>
          <a:bodyPr>
            <a:normAutofit/>
          </a:bodyPr>
          <a:lstStyle/>
          <a:p>
            <a:r>
              <a:rPr lang="en-US" sz="3600" b="1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Automating Airports from curbside to Tarmac, and Beyond</a:t>
            </a:r>
            <a:b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R.N.L.Chittitalli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2E730-F8BC-4FC3-0CDF-D037463F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latin typeface="+mn-lt"/>
              </a:rPr>
              <a:t>Automation is changing how our airports operates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5E4D0E-FC1A-05F6-B47A-908DCB27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973410"/>
            <a:ext cx="11139778" cy="24229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105F-15D7-BE6D-B430-95977673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Digital twin</a:t>
            </a:r>
          </a:p>
          <a:p>
            <a:pPr marL="0" indent="0">
              <a:buNone/>
            </a:pPr>
            <a:r>
              <a:rPr lang="en-US" sz="2000"/>
              <a:t>ISV applications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2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733EE-8B95-CA52-42F3-2A39FAD2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travelling experience better and easier</a:t>
            </a:r>
          </a:p>
        </p:txBody>
      </p:sp>
      <p:pic>
        <p:nvPicPr>
          <p:cNvPr id="4" name="Content Placeholder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3147D4F-E0A6-374D-7453-05DC69191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972" y="3567660"/>
            <a:ext cx="6018551" cy="2825646"/>
          </a:xfrm>
          <a:prstGeom prst="rect">
            <a:avLst/>
          </a:prstGeom>
        </p:spPr>
      </p:pic>
      <p:graphicFrame>
        <p:nvGraphicFramePr>
          <p:cNvPr id="25" name="TextBox 5">
            <a:extLst>
              <a:ext uri="{FF2B5EF4-FFF2-40B4-BE49-F238E27FC236}">
                <a16:creationId xmlns:a16="http://schemas.microsoft.com/office/drawing/2014/main" id="{CE239FED-D635-C011-E381-7FCF4439C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82786"/>
              </p:ext>
            </p:extLst>
          </p:nvPr>
        </p:nvGraphicFramePr>
        <p:xfrm>
          <a:off x="4447287" y="20727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264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9CBFF70C-72BC-359F-AD16-D9636C2CA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41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7E3C-1521-6CED-74A7-B2889C77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397" y="1971207"/>
            <a:ext cx="4338402" cy="377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>
                <a:solidFill>
                  <a:srgbClr val="FFFFFF"/>
                </a:solidFill>
              </a:rPr>
              <a:t>Thank you</a:t>
            </a:r>
            <a:endParaRPr 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9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77043-7F03-5062-8E36-7B1D763B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A2F4A-0487-5455-5A2E-037AFC6A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10" y="1966293"/>
            <a:ext cx="1060037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9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D0E4-5F34-6C8B-C444-D9DAA8F7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Measuring, understanding, detecting and predicting</a:t>
            </a:r>
          </a:p>
        </p:txBody>
      </p:sp>
      <p:pic>
        <p:nvPicPr>
          <p:cNvPr id="4" name="Content Placeholder 3" descr="Timeline&#10;&#10;Description automatically generated">
            <a:extLst>
              <a:ext uri="{FF2B5EF4-FFF2-40B4-BE49-F238E27FC236}">
                <a16:creationId xmlns:a16="http://schemas.microsoft.com/office/drawing/2014/main" id="{F5E967E1-5B54-B8DD-E821-D00D9DCBE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436604"/>
            <a:ext cx="11327549" cy="35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4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5A05B-5E5D-9E7E-BB2F-279F21E2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 and how??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BFF011-942A-0310-CCCC-1AD99CB1D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46731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97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DB012-65C4-FC87-9F28-7A58140E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3700" b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Automation of the Baggage Check-in Process</a:t>
            </a:r>
            <a:endParaRPr lang="en-US" sz="3700" b="1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77E829D-F5B5-70E8-75F3-0D6C7EDFAA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DA97D0-37C8-C9D6-5589-F148AB7F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112" y="1948266"/>
            <a:ext cx="5258645" cy="306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9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D8125-62C6-CFCB-05DD-CD68429F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Al-based solution for curbside management</a:t>
            </a:r>
            <a:br>
              <a:rPr lang="en-US" sz="28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03BFE1A-EB39-A61F-71AE-AB7E2DB0F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897523"/>
              </p:ext>
            </p:extLst>
          </p:nvPr>
        </p:nvGraphicFramePr>
        <p:xfrm>
          <a:off x="695386" y="1981967"/>
          <a:ext cx="4281348" cy="452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usy highway at night&#10;&#10;Description automatically generated with low confidence">
            <a:extLst>
              <a:ext uri="{FF2B5EF4-FFF2-40B4-BE49-F238E27FC236}">
                <a16:creationId xmlns:a16="http://schemas.microsoft.com/office/drawing/2014/main" id="{F09A94AE-F5C7-BB4A-83A6-81C08ED7F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782" y="2866227"/>
            <a:ext cx="5228743" cy="23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D54D0-DA57-6342-A9F6-AA2B95B3877C}"/>
              </a:ext>
            </a:extLst>
          </p:cNvPr>
          <p:cNvSpPr txBox="1"/>
          <p:nvPr/>
        </p:nvSpPr>
        <p:spPr>
          <a:xfrm>
            <a:off x="5497333" y="5399894"/>
            <a:ext cx="5228743" cy="327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lnSpc>
                <a:spcPct val="107000"/>
              </a:lnSpc>
              <a:spcAft>
                <a:spcPts val="664"/>
              </a:spcAft>
            </a:pPr>
            <a:r>
              <a:rPr lang="en-US" sz="1494" kern="1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Curbside traffic                                       Curbside traffic with AI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52C6F3-26E1-4223-9BF6-7F985A5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0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E56DA-35A0-6E53-B6B6-F2A1CF5A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5" y="457201"/>
            <a:ext cx="6381257" cy="1556870"/>
          </a:xfrm>
        </p:spPr>
        <p:txBody>
          <a:bodyPr anchor="b">
            <a:normAutofit/>
          </a:bodyPr>
          <a:lstStyle/>
          <a:p>
            <a:r>
              <a:rPr lang="en-US" sz="3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Al-based solutions for ATC and Airport efficiency</a:t>
            </a:r>
            <a:br>
              <a:rPr lang="en-US" sz="3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47F1-B0A6-9D79-24C0-176FB68BA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6381257" cy="346115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 applications and remote tower services.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 flexible platform that offers a variety of proven, best-in-class technologies, each of which has been specifically selected and tailored to support the operational requirements, site, and constraints of the customer.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Tower platform optimizes airport functionality and efficiency globally. 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16997-41B1-9F79-4B3C-80C9018C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r="16131" b="4"/>
          <a:stretch/>
        </p:blipFill>
        <p:spPr>
          <a:xfrm>
            <a:off x="8153399" y="10"/>
            <a:ext cx="4038601" cy="3224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B4547-FF5D-0FD0-31F1-195DEBAC8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5" r="13494" b="-2"/>
          <a:stretch/>
        </p:blipFill>
        <p:spPr>
          <a:xfrm>
            <a:off x="8153400" y="3224447"/>
            <a:ext cx="4038601" cy="31759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2677C-14E4-BFF4-C8F0-9E3D6FAB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2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ASSAIA USES METROPOLIS TO IMPROVE AIRLINE AND AIRPORT OPERATIONAL EFFICIENCY</a:t>
            </a:r>
            <a:br>
              <a:rPr lang="en-US" sz="2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3E54586-26CD-8924-615C-A727C344D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74" b="6591"/>
          <a:stretch/>
        </p:blipFill>
        <p:spPr>
          <a:xfrm>
            <a:off x="0" y="0"/>
            <a:ext cx="12213717" cy="39199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ED88-77BF-796A-96E4-D459A64C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r>
              <a:rPr lang="en-US" sz="1300" b="0" i="0">
                <a:effectLst/>
              </a:rPr>
              <a:t>ASSAIA is a Swiss-based tech company that provides AI-powered solutions for airline and airport operations.</a:t>
            </a:r>
          </a:p>
          <a:p>
            <a:r>
              <a:rPr lang="en-US" sz="1300" i="0">
                <a:effectLst/>
                <a:latin typeface="Söhne"/>
              </a:rPr>
              <a:t>Metropolis is designed to improve operational efficiency and reduce costs by automating various processes and providing real-time insights and predictions.</a:t>
            </a:r>
          </a:p>
          <a:p>
            <a:r>
              <a:rPr lang="en-US" sz="1300" b="0" i="0">
                <a:effectLst/>
                <a:latin typeface="Söhne"/>
              </a:rPr>
              <a:t>ability to provide real-time predictions on aircraft turnaround times</a:t>
            </a:r>
            <a:endParaRPr lang="en-US" sz="1300" b="0">
              <a:latin typeface="Söhne"/>
            </a:endParaRPr>
          </a:p>
          <a:p>
            <a:r>
              <a:rPr lang="en-US" sz="1300" b="0" i="0">
                <a:effectLst/>
                <a:latin typeface="Söhne"/>
              </a:rPr>
              <a:t>also provides real-time insights on passenger flows, helping airports optimize terminal capacity and reduce congestion.</a:t>
            </a:r>
            <a:endParaRPr lang="en-US" sz="1300" i="0">
              <a:effectLst/>
              <a:latin typeface="Söhne"/>
            </a:endParaRPr>
          </a:p>
          <a:p>
            <a:pPr marL="0" indent="0">
              <a:buNone/>
            </a:pPr>
            <a:endParaRPr lang="en-US" sz="1300" i="0">
              <a:effectLst/>
            </a:endParaRPr>
          </a:p>
          <a:p>
            <a:endParaRPr lang="en-US" sz="1300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114BB-9C7C-614B-13AF-B4DAC954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37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AI AUTOMATION TO CVG</a:t>
            </a:r>
            <a:br>
              <a:rPr lang="en-US" sz="37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3F0D3-1EFD-A394-187C-B38B0358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/>
          </a:bodyPr>
          <a:lstStyle/>
          <a:p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CVG is the second largest air cargo carrier hub</a:t>
            </a:r>
          </a:p>
          <a:p>
            <a:r>
              <a:rPr lang="en-US" sz="2000" b="0" i="0">
                <a:effectLst/>
                <a:latin typeface="Söhne"/>
              </a:rPr>
              <a:t>One of the key areas where AI automation is being used is in baggage handling</a:t>
            </a:r>
          </a:p>
          <a:p>
            <a:r>
              <a:rPr lang="en-US" sz="2000" b="0" i="0">
                <a:effectLst/>
                <a:latin typeface="Söhne"/>
              </a:rPr>
              <a:t>CVG has also implemented AI-powered chatbots to help passengers navigate the airport and get information on flight status, baggage claim, and other services</a:t>
            </a:r>
          </a:p>
          <a:p>
            <a:r>
              <a:rPr lang="en-US" sz="2000" b="0" i="0">
                <a:effectLst/>
                <a:latin typeface="Söhne"/>
              </a:rPr>
              <a:t>CVG has partnered with a company called Avidbots to deploy autonomous cleaning robots that use AI algorithms to navigate the airport and clean floors and other surfaces</a:t>
            </a:r>
          </a:p>
          <a:p>
            <a:pPr marL="0" indent="0">
              <a:buNone/>
            </a:pPr>
            <a:endParaRPr lang="en-US" sz="2000" b="0" i="0">
              <a:effectLst/>
              <a:latin typeface="Söhne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7BC0F-ADF0-C186-CBC8-A6C27D3B2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" r="38441" b="-1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474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Office Theme</vt:lpstr>
      <vt:lpstr>Automating Airports from curbside to Tarmac, and Beyond     R.N.L.Chittitalli</vt:lpstr>
      <vt:lpstr>WHERE??</vt:lpstr>
      <vt:lpstr>Measuring, understanding, detecting and predicting</vt:lpstr>
      <vt:lpstr>For and how??</vt:lpstr>
      <vt:lpstr>Automation of the Baggage Check-in Process</vt:lpstr>
      <vt:lpstr>Al-based solution for curbside management </vt:lpstr>
      <vt:lpstr>Al-based solutions for ATC and Airport efficiency </vt:lpstr>
      <vt:lpstr>ASSAIA USES METROPOLIS TO IMPROVE AIRLINE AND AIRPORT OPERATIONAL EFFICIENCY </vt:lpstr>
      <vt:lpstr>ADDING AI AUTOMATION TO CVG </vt:lpstr>
      <vt:lpstr>Automation is changing how our airports operates</vt:lpstr>
      <vt:lpstr>Making travelling experience better and easier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Airports from curbside to Tarmac, and Beyond     R.N.L.Chittitalli</dc:title>
  <dc:creator>Ravuri, Naga Lakshmi Chittitalli</dc:creator>
  <cp:lastModifiedBy>Ravuri, Naga Lakshmi Chittitalli</cp:lastModifiedBy>
  <cp:revision>1</cp:revision>
  <dcterms:created xsi:type="dcterms:W3CDTF">2023-04-12T18:51:47Z</dcterms:created>
  <dcterms:modified xsi:type="dcterms:W3CDTF">2023-04-12T21:32:04Z</dcterms:modified>
</cp:coreProperties>
</file>